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829-8DC8-421D-B999-F78B81163CA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A060-8390-4C5D-9524-CFD1E735D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4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829-8DC8-421D-B999-F78B81163CA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A060-8390-4C5D-9524-CFD1E735D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0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829-8DC8-421D-B999-F78B81163CA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A060-8390-4C5D-9524-CFD1E735D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4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829-8DC8-421D-B999-F78B81163CA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A060-8390-4C5D-9524-CFD1E735D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6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829-8DC8-421D-B999-F78B81163CA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A060-8390-4C5D-9524-CFD1E735D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7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829-8DC8-421D-B999-F78B81163CA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A060-8390-4C5D-9524-CFD1E735D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5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829-8DC8-421D-B999-F78B81163CA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A060-8390-4C5D-9524-CFD1E735D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1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829-8DC8-421D-B999-F78B81163CA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A060-8390-4C5D-9524-CFD1E735D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2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829-8DC8-421D-B999-F78B81163CA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A060-8390-4C5D-9524-CFD1E735D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3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829-8DC8-421D-B999-F78B81163CA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A060-8390-4C5D-9524-CFD1E735D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2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829-8DC8-421D-B999-F78B81163CA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A060-8390-4C5D-9524-CFD1E735D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4A829-8DC8-421D-B999-F78B81163CA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BA060-8390-4C5D-9524-CFD1E735D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Tips to Expedite</a:t>
            </a:r>
            <a:br>
              <a:rPr lang="en-US" altLang="en-US" dirty="0" smtClean="0"/>
            </a:br>
            <a:r>
              <a:rPr lang="en-US" altLang="en-US" dirty="0" smtClean="0"/>
              <a:t> my </a:t>
            </a:r>
            <a:r>
              <a:rPr lang="en-US" altLang="en-US" dirty="0" err="1" smtClean="0"/>
              <a:t>UGAmart</a:t>
            </a:r>
            <a:r>
              <a:rPr lang="en-US" altLang="en-US" dirty="0" smtClean="0"/>
              <a:t> Requisition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If between $10,000 and $24,999 attach 3 quotes or any explanation of why 3 quotes cannot be obtained.</a:t>
            </a:r>
          </a:p>
          <a:p>
            <a:r>
              <a:rPr lang="en-US" altLang="en-US" sz="2000" dirty="0" smtClean="0"/>
              <a:t>If ≥ $25,000, attach specifications for competitive bidding or 1) a sole brand justification or 2) a sole source justification</a:t>
            </a:r>
          </a:p>
          <a:p>
            <a:r>
              <a:rPr lang="en-US" altLang="en-US" sz="2000" dirty="0" smtClean="0"/>
              <a:t>If you obtained a quote from the vendor attach it </a:t>
            </a:r>
          </a:p>
          <a:p>
            <a:r>
              <a:rPr lang="en-US" altLang="en-US" sz="2000" dirty="0" smtClean="0"/>
              <a:t>If the vendor provided you with an agreement or terms &amp; conditions, attach them.</a:t>
            </a:r>
          </a:p>
          <a:p>
            <a:r>
              <a:rPr lang="en-US" altLang="en-US" sz="2000" dirty="0" smtClean="0"/>
              <a:t>Indicate if the purchase involves a trade-in or if we’re buying used/refurbished/demo equipment.</a:t>
            </a:r>
          </a:p>
          <a:p>
            <a:r>
              <a:rPr lang="en-US" altLang="en-US" sz="2000" dirty="0" smtClean="0"/>
              <a:t>If services or labor ≥ $2,500 you may obtain the e-verify affidavit and attach or Procurement will be glad to obtain it once they receive the requisition.</a:t>
            </a:r>
          </a:p>
          <a:p>
            <a:r>
              <a:rPr lang="en-US" altLang="en-US" sz="2000" dirty="0" smtClean="0"/>
              <a:t>Use easy to understand product descriptions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736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Tips to Expedite  my UGAmart Requisition</vt:lpstr>
    </vt:vector>
  </TitlesOfParts>
  <Company>UGA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to Expedite  my UGAmart Requisition</dc:title>
  <dc:creator>Annette M Evans</dc:creator>
  <cp:lastModifiedBy>Annette M Evans</cp:lastModifiedBy>
  <cp:revision>1</cp:revision>
  <dcterms:created xsi:type="dcterms:W3CDTF">2014-08-25T15:59:44Z</dcterms:created>
  <dcterms:modified xsi:type="dcterms:W3CDTF">2014-08-25T16:00:16Z</dcterms:modified>
</cp:coreProperties>
</file>