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bookmarkIdSeed="3">
  <p:sldMasterIdLst>
    <p:sldMasterId id="2147483648" r:id="rId1"/>
    <p:sldMasterId id="2147483662" r:id="rId2"/>
    <p:sldMasterId id="2147483674" r:id="rId3"/>
    <p:sldMasterId id="2147483686" r:id="rId4"/>
  </p:sldMasterIdLst>
  <p:notesMasterIdLst>
    <p:notesMasterId r:id="rId64"/>
  </p:notesMasterIdLst>
  <p:handoutMasterIdLst>
    <p:handoutMasterId r:id="rId65"/>
  </p:handoutMasterIdLst>
  <p:sldIdLst>
    <p:sldId id="256" r:id="rId5"/>
    <p:sldId id="264" r:id="rId6"/>
    <p:sldId id="257" r:id="rId7"/>
    <p:sldId id="265" r:id="rId8"/>
    <p:sldId id="266" r:id="rId9"/>
    <p:sldId id="268" r:id="rId10"/>
    <p:sldId id="262" r:id="rId11"/>
    <p:sldId id="263" r:id="rId12"/>
    <p:sldId id="271" r:id="rId13"/>
    <p:sldId id="275" r:id="rId14"/>
    <p:sldId id="272" r:id="rId15"/>
    <p:sldId id="273" r:id="rId16"/>
    <p:sldId id="274" r:id="rId17"/>
    <p:sldId id="276" r:id="rId18"/>
    <p:sldId id="318" r:id="rId19"/>
    <p:sldId id="319" r:id="rId20"/>
    <p:sldId id="320" r:id="rId21"/>
    <p:sldId id="321" r:id="rId22"/>
    <p:sldId id="322" r:id="rId23"/>
    <p:sldId id="300"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Lst>
  <p:sldSz cx="9144000" cy="6858000" type="letter"/>
  <p:notesSz cx="7010400" cy="9236075"/>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sz="2400" u="sng"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u="sng"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u="sng"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u="sng"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u="sng" kern="1200">
        <a:solidFill>
          <a:schemeClr val="tx1"/>
        </a:solidFill>
        <a:latin typeface="Times New Roman" pitchFamily="18" charset="0"/>
        <a:ea typeface="+mn-ea"/>
        <a:cs typeface="+mn-cs"/>
      </a:defRPr>
    </a:lvl5pPr>
    <a:lvl6pPr marL="2286000" algn="l" defTabSz="914400" rtl="0" eaLnBrk="1" latinLnBrk="0" hangingPunct="1">
      <a:defRPr sz="2400" u="sng" kern="1200">
        <a:solidFill>
          <a:schemeClr val="tx1"/>
        </a:solidFill>
        <a:latin typeface="Times New Roman" pitchFamily="18" charset="0"/>
        <a:ea typeface="+mn-ea"/>
        <a:cs typeface="+mn-cs"/>
      </a:defRPr>
    </a:lvl6pPr>
    <a:lvl7pPr marL="2743200" algn="l" defTabSz="914400" rtl="0" eaLnBrk="1" latinLnBrk="0" hangingPunct="1">
      <a:defRPr sz="2400" u="sng" kern="1200">
        <a:solidFill>
          <a:schemeClr val="tx1"/>
        </a:solidFill>
        <a:latin typeface="Times New Roman" pitchFamily="18" charset="0"/>
        <a:ea typeface="+mn-ea"/>
        <a:cs typeface="+mn-cs"/>
      </a:defRPr>
    </a:lvl7pPr>
    <a:lvl8pPr marL="3200400" algn="l" defTabSz="914400" rtl="0" eaLnBrk="1" latinLnBrk="0" hangingPunct="1">
      <a:defRPr sz="2400" u="sng" kern="1200">
        <a:solidFill>
          <a:schemeClr val="tx1"/>
        </a:solidFill>
        <a:latin typeface="Times New Roman" pitchFamily="18" charset="0"/>
        <a:ea typeface="+mn-ea"/>
        <a:cs typeface="+mn-cs"/>
      </a:defRPr>
    </a:lvl8pPr>
    <a:lvl9pPr marL="3657600" algn="l" defTabSz="914400" rtl="0" eaLnBrk="1" latinLnBrk="0" hangingPunct="1">
      <a:defRPr sz="2400" u="sng"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93040" autoAdjust="0"/>
  </p:normalViewPr>
  <p:slideViewPr>
    <p:cSldViewPr>
      <p:cViewPr varScale="1">
        <p:scale>
          <a:sx n="106" d="100"/>
          <a:sy n="106" d="100"/>
        </p:scale>
        <p:origin x="-114"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02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s>
</file>

<file path=ppt/diagrams/_rels/data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13.png"/></Relationships>
</file>

<file path=ppt/diagrams/_rels/drawing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13.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67BF2B9-77D5-4BFA-92DB-394879F8F437}" type="doc">
      <dgm:prSet loTypeId="urn:microsoft.com/office/officeart/2005/8/layout/hProcess11" loCatId="process" qsTypeId="urn:microsoft.com/office/officeart/2005/8/quickstyle/simple5" qsCatId="simple" csTypeId="urn:microsoft.com/office/officeart/2005/8/colors/accent1_2" csCatId="accent1"/>
      <dgm:spPr/>
      <dgm:t>
        <a:bodyPr/>
        <a:lstStyle/>
        <a:p>
          <a:endParaRPr lang="en-US"/>
        </a:p>
      </dgm:t>
    </dgm:pt>
    <dgm:pt modelId="{2140ED11-B355-4751-9A1E-264E28A7C4C3}">
      <dgm:prSet/>
      <dgm:spPr/>
      <dgm:t>
        <a:bodyPr/>
        <a:lstStyle/>
        <a:p>
          <a:pPr rtl="0"/>
          <a:r>
            <a:rPr lang="en-US" b="1" i="1" dirty="0" smtClean="0"/>
            <a:t>Local and State Training</a:t>
          </a:r>
          <a:endParaRPr lang="en-US" b="1" dirty="0"/>
        </a:p>
      </dgm:t>
    </dgm:pt>
    <dgm:pt modelId="{F88A8A11-7767-4C8D-9CE4-BA40A25FC26D}" type="parTrans" cxnId="{C4D15317-16B3-4C0D-9E44-FA958C092697}">
      <dgm:prSet/>
      <dgm:spPr/>
      <dgm:t>
        <a:bodyPr/>
        <a:lstStyle/>
        <a:p>
          <a:endParaRPr lang="en-US"/>
        </a:p>
      </dgm:t>
    </dgm:pt>
    <dgm:pt modelId="{E1EA6FDF-D62D-4B84-A140-B2F34B561952}" type="sibTrans" cxnId="{C4D15317-16B3-4C0D-9E44-FA958C092697}">
      <dgm:prSet/>
      <dgm:spPr/>
      <dgm:t>
        <a:bodyPr/>
        <a:lstStyle/>
        <a:p>
          <a:endParaRPr lang="en-US"/>
        </a:p>
      </dgm:t>
    </dgm:pt>
    <dgm:pt modelId="{1BB7AA0E-4DAB-476A-A241-E7EEB7CA5726}">
      <dgm:prSet/>
      <dgm:spPr/>
      <dgm:t>
        <a:bodyPr/>
        <a:lstStyle/>
        <a:p>
          <a:pPr rtl="0"/>
          <a:r>
            <a:rPr lang="en-US" b="1" i="1" dirty="0" smtClean="0"/>
            <a:t>Studies and Research</a:t>
          </a:r>
          <a:endParaRPr lang="en-US" b="1" dirty="0"/>
        </a:p>
      </dgm:t>
    </dgm:pt>
    <dgm:pt modelId="{4D2537D6-3DA3-4609-ABC6-C8C6A0017FE6}" type="parTrans" cxnId="{AF480195-D7E7-4775-8CB6-2130376F92A2}">
      <dgm:prSet/>
      <dgm:spPr/>
      <dgm:t>
        <a:bodyPr/>
        <a:lstStyle/>
        <a:p>
          <a:endParaRPr lang="en-US"/>
        </a:p>
      </dgm:t>
    </dgm:pt>
    <dgm:pt modelId="{F5220DB4-3B9D-4C0F-B609-2455497F7291}" type="sibTrans" cxnId="{AF480195-D7E7-4775-8CB6-2130376F92A2}">
      <dgm:prSet/>
      <dgm:spPr/>
      <dgm:t>
        <a:bodyPr/>
        <a:lstStyle/>
        <a:p>
          <a:endParaRPr lang="en-US"/>
        </a:p>
      </dgm:t>
    </dgm:pt>
    <dgm:pt modelId="{766E48B5-3740-4D63-88B5-941DE96E0902}">
      <dgm:prSet/>
      <dgm:spPr/>
      <dgm:t>
        <a:bodyPr/>
        <a:lstStyle/>
        <a:p>
          <a:pPr rtl="0"/>
          <a:r>
            <a:rPr lang="en-US" b="1" i="1" dirty="0" smtClean="0"/>
            <a:t>Technical Assistance</a:t>
          </a:r>
          <a:endParaRPr lang="en-US" b="1" dirty="0"/>
        </a:p>
      </dgm:t>
    </dgm:pt>
    <dgm:pt modelId="{6AC22652-F0F3-4F3C-8BDF-0B7AF625568B}" type="parTrans" cxnId="{504EEC43-E957-4335-BB57-92E935CAEC34}">
      <dgm:prSet/>
      <dgm:spPr/>
      <dgm:t>
        <a:bodyPr/>
        <a:lstStyle/>
        <a:p>
          <a:endParaRPr lang="en-US"/>
        </a:p>
      </dgm:t>
    </dgm:pt>
    <dgm:pt modelId="{699DA001-CE9D-4277-9D4A-54F395C090F0}" type="sibTrans" cxnId="{504EEC43-E957-4335-BB57-92E935CAEC34}">
      <dgm:prSet/>
      <dgm:spPr/>
      <dgm:t>
        <a:bodyPr/>
        <a:lstStyle/>
        <a:p>
          <a:endParaRPr lang="en-US"/>
        </a:p>
      </dgm:t>
    </dgm:pt>
    <dgm:pt modelId="{09B023A4-7A9F-4ED0-9719-557407545A71}">
      <dgm:prSet/>
      <dgm:spPr/>
      <dgm:t>
        <a:bodyPr/>
        <a:lstStyle/>
        <a:p>
          <a:pPr rtl="0"/>
          <a:r>
            <a:rPr lang="en-US" b="1" i="1" dirty="0" smtClean="0"/>
            <a:t>Technology Solutions</a:t>
          </a:r>
          <a:endParaRPr lang="en-US" b="1" dirty="0"/>
        </a:p>
      </dgm:t>
    </dgm:pt>
    <dgm:pt modelId="{1B4156A4-3610-4B27-A86D-4550E0DB22E3}" type="parTrans" cxnId="{59E966CF-BCD7-4D3A-ACCE-A9AF6DD15C46}">
      <dgm:prSet/>
      <dgm:spPr/>
      <dgm:t>
        <a:bodyPr/>
        <a:lstStyle/>
        <a:p>
          <a:endParaRPr lang="en-US"/>
        </a:p>
      </dgm:t>
    </dgm:pt>
    <dgm:pt modelId="{EF0838B9-1C99-43C6-9836-91788C065126}" type="sibTrans" cxnId="{59E966CF-BCD7-4D3A-ACCE-A9AF6DD15C46}">
      <dgm:prSet/>
      <dgm:spPr/>
      <dgm:t>
        <a:bodyPr/>
        <a:lstStyle/>
        <a:p>
          <a:endParaRPr lang="en-US"/>
        </a:p>
      </dgm:t>
    </dgm:pt>
    <dgm:pt modelId="{BF205BB6-F2DC-42F2-BE33-303D40933176}">
      <dgm:prSet/>
      <dgm:spPr/>
      <dgm:t>
        <a:bodyPr/>
        <a:lstStyle/>
        <a:p>
          <a:pPr rtl="0"/>
          <a:r>
            <a:rPr lang="en-US" b="1" i="1" dirty="0" smtClean="0"/>
            <a:t>International Training</a:t>
          </a:r>
          <a:endParaRPr lang="en-US" b="1" dirty="0"/>
        </a:p>
      </dgm:t>
    </dgm:pt>
    <dgm:pt modelId="{A0E6931A-F123-4EF8-8FA6-F24DF82447E6}" type="parTrans" cxnId="{90E9BA33-2FAB-4A11-9EE9-70B81F99F760}">
      <dgm:prSet/>
      <dgm:spPr/>
      <dgm:t>
        <a:bodyPr/>
        <a:lstStyle/>
        <a:p>
          <a:endParaRPr lang="en-US"/>
        </a:p>
      </dgm:t>
    </dgm:pt>
    <dgm:pt modelId="{1C1128B9-C2BE-41F9-8437-C625A580EF0F}" type="sibTrans" cxnId="{90E9BA33-2FAB-4A11-9EE9-70B81F99F760}">
      <dgm:prSet/>
      <dgm:spPr/>
      <dgm:t>
        <a:bodyPr/>
        <a:lstStyle/>
        <a:p>
          <a:endParaRPr lang="en-US"/>
        </a:p>
      </dgm:t>
    </dgm:pt>
    <dgm:pt modelId="{FFA39BB4-ED1E-4BD1-BC98-6CD5E1D09037}" type="pres">
      <dgm:prSet presAssocID="{067BF2B9-77D5-4BFA-92DB-394879F8F437}" presName="Name0" presStyleCnt="0">
        <dgm:presLayoutVars>
          <dgm:dir/>
          <dgm:resizeHandles val="exact"/>
        </dgm:presLayoutVars>
      </dgm:prSet>
      <dgm:spPr/>
      <dgm:t>
        <a:bodyPr/>
        <a:lstStyle/>
        <a:p>
          <a:endParaRPr lang="en-US"/>
        </a:p>
      </dgm:t>
    </dgm:pt>
    <dgm:pt modelId="{45DE2D79-5EB2-4FF6-BDBB-831EB31E0E66}" type="pres">
      <dgm:prSet presAssocID="{067BF2B9-77D5-4BFA-92DB-394879F8F437}" presName="arrow" presStyleLbl="bgShp" presStyleIdx="0" presStyleCnt="1"/>
      <dgm:spPr/>
    </dgm:pt>
    <dgm:pt modelId="{39D3FDB2-C7FC-43B9-A792-B28B5B24F587}" type="pres">
      <dgm:prSet presAssocID="{067BF2B9-77D5-4BFA-92DB-394879F8F437}" presName="points" presStyleCnt="0"/>
      <dgm:spPr/>
    </dgm:pt>
    <dgm:pt modelId="{817201C9-B17D-46B6-8353-EE8CCFD53A40}" type="pres">
      <dgm:prSet presAssocID="{2140ED11-B355-4751-9A1E-264E28A7C4C3}" presName="compositeA" presStyleCnt="0"/>
      <dgm:spPr/>
    </dgm:pt>
    <dgm:pt modelId="{F55523FD-0E9D-44A9-A70E-060D093EA6CF}" type="pres">
      <dgm:prSet presAssocID="{2140ED11-B355-4751-9A1E-264E28A7C4C3}" presName="textA" presStyleLbl="revTx" presStyleIdx="0" presStyleCnt="5">
        <dgm:presLayoutVars>
          <dgm:bulletEnabled val="1"/>
        </dgm:presLayoutVars>
      </dgm:prSet>
      <dgm:spPr/>
      <dgm:t>
        <a:bodyPr/>
        <a:lstStyle/>
        <a:p>
          <a:endParaRPr lang="en-US"/>
        </a:p>
      </dgm:t>
    </dgm:pt>
    <dgm:pt modelId="{BC46F034-FEA7-41FE-8F1D-3CB3A51E2947}" type="pres">
      <dgm:prSet presAssocID="{2140ED11-B355-4751-9A1E-264E28A7C4C3}" presName="circleA" presStyleLbl="node1" presStyleIdx="0" presStyleCnt="5"/>
      <dgm:spPr>
        <a:solidFill>
          <a:schemeClr val="accent2">
            <a:lumMod val="50000"/>
          </a:schemeClr>
        </a:solidFill>
      </dgm:spPr>
    </dgm:pt>
    <dgm:pt modelId="{A3323690-CF06-4A8B-8607-D95666963178}" type="pres">
      <dgm:prSet presAssocID="{2140ED11-B355-4751-9A1E-264E28A7C4C3}" presName="spaceA" presStyleCnt="0"/>
      <dgm:spPr/>
    </dgm:pt>
    <dgm:pt modelId="{DC50483C-6793-48AA-BDF4-291291F27B9C}" type="pres">
      <dgm:prSet presAssocID="{E1EA6FDF-D62D-4B84-A140-B2F34B561952}" presName="space" presStyleCnt="0"/>
      <dgm:spPr/>
    </dgm:pt>
    <dgm:pt modelId="{77403C7B-EDD6-4C59-B511-F03771F06803}" type="pres">
      <dgm:prSet presAssocID="{1BB7AA0E-4DAB-476A-A241-E7EEB7CA5726}" presName="compositeB" presStyleCnt="0"/>
      <dgm:spPr/>
    </dgm:pt>
    <dgm:pt modelId="{124E976A-DD40-4D71-B762-081B711264EA}" type="pres">
      <dgm:prSet presAssocID="{1BB7AA0E-4DAB-476A-A241-E7EEB7CA5726}" presName="textB" presStyleLbl="revTx" presStyleIdx="1" presStyleCnt="5">
        <dgm:presLayoutVars>
          <dgm:bulletEnabled val="1"/>
        </dgm:presLayoutVars>
      </dgm:prSet>
      <dgm:spPr/>
      <dgm:t>
        <a:bodyPr/>
        <a:lstStyle/>
        <a:p>
          <a:endParaRPr lang="en-US"/>
        </a:p>
      </dgm:t>
    </dgm:pt>
    <dgm:pt modelId="{E3262834-9542-4D6F-9561-577CF60D0E12}" type="pres">
      <dgm:prSet presAssocID="{1BB7AA0E-4DAB-476A-A241-E7EEB7CA5726}" presName="circleB" presStyleLbl="node1" presStyleIdx="1" presStyleCnt="5"/>
      <dgm:spPr>
        <a:solidFill>
          <a:schemeClr val="accent2">
            <a:lumMod val="75000"/>
          </a:schemeClr>
        </a:solidFill>
      </dgm:spPr>
    </dgm:pt>
    <dgm:pt modelId="{AEB89D00-4A5C-4E80-B361-02F3065E373B}" type="pres">
      <dgm:prSet presAssocID="{1BB7AA0E-4DAB-476A-A241-E7EEB7CA5726}" presName="spaceB" presStyleCnt="0"/>
      <dgm:spPr/>
    </dgm:pt>
    <dgm:pt modelId="{F3785BDE-6B98-42CD-BD5D-8A7D9E63C597}" type="pres">
      <dgm:prSet presAssocID="{F5220DB4-3B9D-4C0F-B609-2455497F7291}" presName="space" presStyleCnt="0"/>
      <dgm:spPr/>
    </dgm:pt>
    <dgm:pt modelId="{3473CE5E-DFE9-4181-9B35-24BF2B6B5F31}" type="pres">
      <dgm:prSet presAssocID="{766E48B5-3740-4D63-88B5-941DE96E0902}" presName="compositeA" presStyleCnt="0"/>
      <dgm:spPr/>
    </dgm:pt>
    <dgm:pt modelId="{25445CB7-B78E-45C5-9931-EFDEF4CCAD6E}" type="pres">
      <dgm:prSet presAssocID="{766E48B5-3740-4D63-88B5-941DE96E0902}" presName="textA" presStyleLbl="revTx" presStyleIdx="2" presStyleCnt="5">
        <dgm:presLayoutVars>
          <dgm:bulletEnabled val="1"/>
        </dgm:presLayoutVars>
      </dgm:prSet>
      <dgm:spPr/>
      <dgm:t>
        <a:bodyPr/>
        <a:lstStyle/>
        <a:p>
          <a:endParaRPr lang="en-US"/>
        </a:p>
      </dgm:t>
    </dgm:pt>
    <dgm:pt modelId="{ABB4C8E4-71C9-4EE9-B208-3F28F9654D16}" type="pres">
      <dgm:prSet presAssocID="{766E48B5-3740-4D63-88B5-941DE96E0902}" presName="circleA" presStyleLbl="node1" presStyleIdx="2" presStyleCnt="5"/>
      <dgm:spPr>
        <a:solidFill>
          <a:schemeClr val="bg1">
            <a:lumMod val="10000"/>
          </a:schemeClr>
        </a:solidFill>
      </dgm:spPr>
    </dgm:pt>
    <dgm:pt modelId="{E0E45B0B-143D-4D32-B3A3-325C8A109F61}" type="pres">
      <dgm:prSet presAssocID="{766E48B5-3740-4D63-88B5-941DE96E0902}" presName="spaceA" presStyleCnt="0"/>
      <dgm:spPr/>
    </dgm:pt>
    <dgm:pt modelId="{30B1189F-3844-4863-848E-B4CCD7C3EA45}" type="pres">
      <dgm:prSet presAssocID="{699DA001-CE9D-4277-9D4A-54F395C090F0}" presName="space" presStyleCnt="0"/>
      <dgm:spPr/>
    </dgm:pt>
    <dgm:pt modelId="{B74C37E4-3AEE-4200-AF38-E86E7FE8E304}" type="pres">
      <dgm:prSet presAssocID="{09B023A4-7A9F-4ED0-9719-557407545A71}" presName="compositeB" presStyleCnt="0"/>
      <dgm:spPr/>
    </dgm:pt>
    <dgm:pt modelId="{01E6169D-1D82-47D6-B09E-0022077FF7C1}" type="pres">
      <dgm:prSet presAssocID="{09B023A4-7A9F-4ED0-9719-557407545A71}" presName="textB" presStyleLbl="revTx" presStyleIdx="3" presStyleCnt="5">
        <dgm:presLayoutVars>
          <dgm:bulletEnabled val="1"/>
        </dgm:presLayoutVars>
      </dgm:prSet>
      <dgm:spPr/>
      <dgm:t>
        <a:bodyPr/>
        <a:lstStyle/>
        <a:p>
          <a:endParaRPr lang="en-US"/>
        </a:p>
      </dgm:t>
    </dgm:pt>
    <dgm:pt modelId="{7300C777-1849-4F80-84CD-A94E63021170}" type="pres">
      <dgm:prSet presAssocID="{09B023A4-7A9F-4ED0-9719-557407545A71}" presName="circleB" presStyleLbl="node1" presStyleIdx="3" presStyleCnt="5"/>
      <dgm:spPr>
        <a:solidFill>
          <a:schemeClr val="bg1">
            <a:lumMod val="50000"/>
          </a:schemeClr>
        </a:solidFill>
      </dgm:spPr>
    </dgm:pt>
    <dgm:pt modelId="{2459A673-D1D6-42D9-8190-AFB8FDDE4216}" type="pres">
      <dgm:prSet presAssocID="{09B023A4-7A9F-4ED0-9719-557407545A71}" presName="spaceB" presStyleCnt="0"/>
      <dgm:spPr/>
    </dgm:pt>
    <dgm:pt modelId="{1D243F17-DF15-4977-B81F-C18F22653E2F}" type="pres">
      <dgm:prSet presAssocID="{EF0838B9-1C99-43C6-9836-91788C065126}" presName="space" presStyleCnt="0"/>
      <dgm:spPr/>
    </dgm:pt>
    <dgm:pt modelId="{0720AE51-1607-414C-86A6-F50D31CA186E}" type="pres">
      <dgm:prSet presAssocID="{BF205BB6-F2DC-42F2-BE33-303D40933176}" presName="compositeA" presStyleCnt="0"/>
      <dgm:spPr/>
    </dgm:pt>
    <dgm:pt modelId="{56B56A03-87BD-4BE2-BDE4-FF4F4073477D}" type="pres">
      <dgm:prSet presAssocID="{BF205BB6-F2DC-42F2-BE33-303D40933176}" presName="textA" presStyleLbl="revTx" presStyleIdx="4" presStyleCnt="5">
        <dgm:presLayoutVars>
          <dgm:bulletEnabled val="1"/>
        </dgm:presLayoutVars>
      </dgm:prSet>
      <dgm:spPr/>
      <dgm:t>
        <a:bodyPr/>
        <a:lstStyle/>
        <a:p>
          <a:endParaRPr lang="en-US"/>
        </a:p>
      </dgm:t>
    </dgm:pt>
    <dgm:pt modelId="{6E8D6181-6D65-44C1-B608-45F4EFB92062}" type="pres">
      <dgm:prSet presAssocID="{BF205BB6-F2DC-42F2-BE33-303D40933176}" presName="circleA" presStyleLbl="node1" presStyleIdx="4" presStyleCnt="5"/>
      <dgm:spPr/>
    </dgm:pt>
    <dgm:pt modelId="{47D56789-4CD3-48D4-B79A-ABC52480F702}" type="pres">
      <dgm:prSet presAssocID="{BF205BB6-F2DC-42F2-BE33-303D40933176}" presName="spaceA" presStyleCnt="0"/>
      <dgm:spPr/>
    </dgm:pt>
  </dgm:ptLst>
  <dgm:cxnLst>
    <dgm:cxn modelId="{59E966CF-BCD7-4D3A-ACCE-A9AF6DD15C46}" srcId="{067BF2B9-77D5-4BFA-92DB-394879F8F437}" destId="{09B023A4-7A9F-4ED0-9719-557407545A71}" srcOrd="3" destOrd="0" parTransId="{1B4156A4-3610-4B27-A86D-4550E0DB22E3}" sibTransId="{EF0838B9-1C99-43C6-9836-91788C065126}"/>
    <dgm:cxn modelId="{C42AD525-2E70-4CDE-A264-B82B2102C45F}" type="presOf" srcId="{1BB7AA0E-4DAB-476A-A241-E7EEB7CA5726}" destId="{124E976A-DD40-4D71-B762-081B711264EA}" srcOrd="0" destOrd="0" presId="urn:microsoft.com/office/officeart/2005/8/layout/hProcess11"/>
    <dgm:cxn modelId="{42E2594E-23C4-4DEE-B7CD-4AE388D8D565}" type="presOf" srcId="{09B023A4-7A9F-4ED0-9719-557407545A71}" destId="{01E6169D-1D82-47D6-B09E-0022077FF7C1}" srcOrd="0" destOrd="0" presId="urn:microsoft.com/office/officeart/2005/8/layout/hProcess11"/>
    <dgm:cxn modelId="{90E9BA33-2FAB-4A11-9EE9-70B81F99F760}" srcId="{067BF2B9-77D5-4BFA-92DB-394879F8F437}" destId="{BF205BB6-F2DC-42F2-BE33-303D40933176}" srcOrd="4" destOrd="0" parTransId="{A0E6931A-F123-4EF8-8FA6-F24DF82447E6}" sibTransId="{1C1128B9-C2BE-41F9-8437-C625A580EF0F}"/>
    <dgm:cxn modelId="{AF480195-D7E7-4775-8CB6-2130376F92A2}" srcId="{067BF2B9-77D5-4BFA-92DB-394879F8F437}" destId="{1BB7AA0E-4DAB-476A-A241-E7EEB7CA5726}" srcOrd="1" destOrd="0" parTransId="{4D2537D6-3DA3-4609-ABC6-C8C6A0017FE6}" sibTransId="{F5220DB4-3B9D-4C0F-B609-2455497F7291}"/>
    <dgm:cxn modelId="{9CDDC1AC-BB10-442E-9B25-391F4C35E8EC}" type="presOf" srcId="{BF205BB6-F2DC-42F2-BE33-303D40933176}" destId="{56B56A03-87BD-4BE2-BDE4-FF4F4073477D}" srcOrd="0" destOrd="0" presId="urn:microsoft.com/office/officeart/2005/8/layout/hProcess11"/>
    <dgm:cxn modelId="{1F05BA18-FCCB-4D52-BD66-9293B3D2B47C}" type="presOf" srcId="{2140ED11-B355-4751-9A1E-264E28A7C4C3}" destId="{F55523FD-0E9D-44A9-A70E-060D093EA6CF}" srcOrd="0" destOrd="0" presId="urn:microsoft.com/office/officeart/2005/8/layout/hProcess11"/>
    <dgm:cxn modelId="{C4D15317-16B3-4C0D-9E44-FA958C092697}" srcId="{067BF2B9-77D5-4BFA-92DB-394879F8F437}" destId="{2140ED11-B355-4751-9A1E-264E28A7C4C3}" srcOrd="0" destOrd="0" parTransId="{F88A8A11-7767-4C8D-9CE4-BA40A25FC26D}" sibTransId="{E1EA6FDF-D62D-4B84-A140-B2F34B561952}"/>
    <dgm:cxn modelId="{C9822452-C5F4-4765-9796-B9091DA77B5E}" type="presOf" srcId="{766E48B5-3740-4D63-88B5-941DE96E0902}" destId="{25445CB7-B78E-45C5-9931-EFDEF4CCAD6E}" srcOrd="0" destOrd="0" presId="urn:microsoft.com/office/officeart/2005/8/layout/hProcess11"/>
    <dgm:cxn modelId="{983128C2-C416-45CC-92F5-546F64004AA3}" type="presOf" srcId="{067BF2B9-77D5-4BFA-92DB-394879F8F437}" destId="{FFA39BB4-ED1E-4BD1-BC98-6CD5E1D09037}" srcOrd="0" destOrd="0" presId="urn:microsoft.com/office/officeart/2005/8/layout/hProcess11"/>
    <dgm:cxn modelId="{504EEC43-E957-4335-BB57-92E935CAEC34}" srcId="{067BF2B9-77D5-4BFA-92DB-394879F8F437}" destId="{766E48B5-3740-4D63-88B5-941DE96E0902}" srcOrd="2" destOrd="0" parTransId="{6AC22652-F0F3-4F3C-8BDF-0B7AF625568B}" sibTransId="{699DA001-CE9D-4277-9D4A-54F395C090F0}"/>
    <dgm:cxn modelId="{3F7D806A-AECD-4FB4-A460-112B5F823C10}" type="presParOf" srcId="{FFA39BB4-ED1E-4BD1-BC98-6CD5E1D09037}" destId="{45DE2D79-5EB2-4FF6-BDBB-831EB31E0E66}" srcOrd="0" destOrd="0" presId="urn:microsoft.com/office/officeart/2005/8/layout/hProcess11"/>
    <dgm:cxn modelId="{0888BE29-AED3-4C04-99F8-FDF0C2B35FB2}" type="presParOf" srcId="{FFA39BB4-ED1E-4BD1-BC98-6CD5E1D09037}" destId="{39D3FDB2-C7FC-43B9-A792-B28B5B24F587}" srcOrd="1" destOrd="0" presId="urn:microsoft.com/office/officeart/2005/8/layout/hProcess11"/>
    <dgm:cxn modelId="{BB35BFF9-48D7-4D06-88A5-2108D3A2DC7D}" type="presParOf" srcId="{39D3FDB2-C7FC-43B9-A792-B28B5B24F587}" destId="{817201C9-B17D-46B6-8353-EE8CCFD53A40}" srcOrd="0" destOrd="0" presId="urn:microsoft.com/office/officeart/2005/8/layout/hProcess11"/>
    <dgm:cxn modelId="{B0197E0F-AF3B-457A-8A2F-DB02BD9D25DE}" type="presParOf" srcId="{817201C9-B17D-46B6-8353-EE8CCFD53A40}" destId="{F55523FD-0E9D-44A9-A70E-060D093EA6CF}" srcOrd="0" destOrd="0" presId="urn:microsoft.com/office/officeart/2005/8/layout/hProcess11"/>
    <dgm:cxn modelId="{B4B3465B-9821-4CCF-BCB3-8B92B1EBB183}" type="presParOf" srcId="{817201C9-B17D-46B6-8353-EE8CCFD53A40}" destId="{BC46F034-FEA7-41FE-8F1D-3CB3A51E2947}" srcOrd="1" destOrd="0" presId="urn:microsoft.com/office/officeart/2005/8/layout/hProcess11"/>
    <dgm:cxn modelId="{6C6C2420-9438-4032-98F4-51E9EFD2FBC0}" type="presParOf" srcId="{817201C9-B17D-46B6-8353-EE8CCFD53A40}" destId="{A3323690-CF06-4A8B-8607-D95666963178}" srcOrd="2" destOrd="0" presId="urn:microsoft.com/office/officeart/2005/8/layout/hProcess11"/>
    <dgm:cxn modelId="{0687AE3B-FF9A-4017-ADFB-6F4BC4017883}" type="presParOf" srcId="{39D3FDB2-C7FC-43B9-A792-B28B5B24F587}" destId="{DC50483C-6793-48AA-BDF4-291291F27B9C}" srcOrd="1" destOrd="0" presId="urn:microsoft.com/office/officeart/2005/8/layout/hProcess11"/>
    <dgm:cxn modelId="{3C24762D-CFA3-46B4-B80F-8AF6883530ED}" type="presParOf" srcId="{39D3FDB2-C7FC-43B9-A792-B28B5B24F587}" destId="{77403C7B-EDD6-4C59-B511-F03771F06803}" srcOrd="2" destOrd="0" presId="urn:microsoft.com/office/officeart/2005/8/layout/hProcess11"/>
    <dgm:cxn modelId="{9F0ADEF1-5DE1-4E50-BEB3-45C0D2BC4AEB}" type="presParOf" srcId="{77403C7B-EDD6-4C59-B511-F03771F06803}" destId="{124E976A-DD40-4D71-B762-081B711264EA}" srcOrd="0" destOrd="0" presId="urn:microsoft.com/office/officeart/2005/8/layout/hProcess11"/>
    <dgm:cxn modelId="{36AE6223-ABC5-4E08-BC2C-E4E91E36556C}" type="presParOf" srcId="{77403C7B-EDD6-4C59-B511-F03771F06803}" destId="{E3262834-9542-4D6F-9561-577CF60D0E12}" srcOrd="1" destOrd="0" presId="urn:microsoft.com/office/officeart/2005/8/layout/hProcess11"/>
    <dgm:cxn modelId="{64B2FF43-35B3-41DF-852E-EEE4A4926734}" type="presParOf" srcId="{77403C7B-EDD6-4C59-B511-F03771F06803}" destId="{AEB89D00-4A5C-4E80-B361-02F3065E373B}" srcOrd="2" destOrd="0" presId="urn:microsoft.com/office/officeart/2005/8/layout/hProcess11"/>
    <dgm:cxn modelId="{A07ACAAD-25C5-44E6-9815-D2CE1144FBFA}" type="presParOf" srcId="{39D3FDB2-C7FC-43B9-A792-B28B5B24F587}" destId="{F3785BDE-6B98-42CD-BD5D-8A7D9E63C597}" srcOrd="3" destOrd="0" presId="urn:microsoft.com/office/officeart/2005/8/layout/hProcess11"/>
    <dgm:cxn modelId="{653934FA-957D-4763-91D8-381583D5F526}" type="presParOf" srcId="{39D3FDB2-C7FC-43B9-A792-B28B5B24F587}" destId="{3473CE5E-DFE9-4181-9B35-24BF2B6B5F31}" srcOrd="4" destOrd="0" presId="urn:microsoft.com/office/officeart/2005/8/layout/hProcess11"/>
    <dgm:cxn modelId="{132A82FB-D88E-4978-8365-3184CB759395}" type="presParOf" srcId="{3473CE5E-DFE9-4181-9B35-24BF2B6B5F31}" destId="{25445CB7-B78E-45C5-9931-EFDEF4CCAD6E}" srcOrd="0" destOrd="0" presId="urn:microsoft.com/office/officeart/2005/8/layout/hProcess11"/>
    <dgm:cxn modelId="{0E9261CB-F151-4BA0-A436-C53755ABC17D}" type="presParOf" srcId="{3473CE5E-DFE9-4181-9B35-24BF2B6B5F31}" destId="{ABB4C8E4-71C9-4EE9-B208-3F28F9654D16}" srcOrd="1" destOrd="0" presId="urn:microsoft.com/office/officeart/2005/8/layout/hProcess11"/>
    <dgm:cxn modelId="{711DD09F-EAE6-4E7D-9B0A-E89E0A894C40}" type="presParOf" srcId="{3473CE5E-DFE9-4181-9B35-24BF2B6B5F31}" destId="{E0E45B0B-143D-4D32-B3A3-325C8A109F61}" srcOrd="2" destOrd="0" presId="urn:microsoft.com/office/officeart/2005/8/layout/hProcess11"/>
    <dgm:cxn modelId="{58E949D0-0C40-4288-8EF5-BE36F1C1F9A2}" type="presParOf" srcId="{39D3FDB2-C7FC-43B9-A792-B28B5B24F587}" destId="{30B1189F-3844-4863-848E-B4CCD7C3EA45}" srcOrd="5" destOrd="0" presId="urn:microsoft.com/office/officeart/2005/8/layout/hProcess11"/>
    <dgm:cxn modelId="{3154D942-DD1A-4DFE-B635-F0E601115E98}" type="presParOf" srcId="{39D3FDB2-C7FC-43B9-A792-B28B5B24F587}" destId="{B74C37E4-3AEE-4200-AF38-E86E7FE8E304}" srcOrd="6" destOrd="0" presId="urn:microsoft.com/office/officeart/2005/8/layout/hProcess11"/>
    <dgm:cxn modelId="{330B59CF-2BCC-4E08-AD28-6D832D8EA31F}" type="presParOf" srcId="{B74C37E4-3AEE-4200-AF38-E86E7FE8E304}" destId="{01E6169D-1D82-47D6-B09E-0022077FF7C1}" srcOrd="0" destOrd="0" presId="urn:microsoft.com/office/officeart/2005/8/layout/hProcess11"/>
    <dgm:cxn modelId="{82995939-15F1-402A-AB32-A5D23443C8F6}" type="presParOf" srcId="{B74C37E4-3AEE-4200-AF38-E86E7FE8E304}" destId="{7300C777-1849-4F80-84CD-A94E63021170}" srcOrd="1" destOrd="0" presId="urn:microsoft.com/office/officeart/2005/8/layout/hProcess11"/>
    <dgm:cxn modelId="{01C26036-73A9-44B4-894E-68999DFB6008}" type="presParOf" srcId="{B74C37E4-3AEE-4200-AF38-E86E7FE8E304}" destId="{2459A673-D1D6-42D9-8190-AFB8FDDE4216}" srcOrd="2" destOrd="0" presId="urn:microsoft.com/office/officeart/2005/8/layout/hProcess11"/>
    <dgm:cxn modelId="{080A40A4-18B6-4BAA-976B-55DACA9CDF10}" type="presParOf" srcId="{39D3FDB2-C7FC-43B9-A792-B28B5B24F587}" destId="{1D243F17-DF15-4977-B81F-C18F22653E2F}" srcOrd="7" destOrd="0" presId="urn:microsoft.com/office/officeart/2005/8/layout/hProcess11"/>
    <dgm:cxn modelId="{E19F8913-8B00-4EDA-9314-241EEFBE246E}" type="presParOf" srcId="{39D3FDB2-C7FC-43B9-A792-B28B5B24F587}" destId="{0720AE51-1607-414C-86A6-F50D31CA186E}" srcOrd="8" destOrd="0" presId="urn:microsoft.com/office/officeart/2005/8/layout/hProcess11"/>
    <dgm:cxn modelId="{F936BA09-71C1-41AF-BFF2-F8B700E80146}" type="presParOf" srcId="{0720AE51-1607-414C-86A6-F50D31CA186E}" destId="{56B56A03-87BD-4BE2-BDE4-FF4F4073477D}" srcOrd="0" destOrd="0" presId="urn:microsoft.com/office/officeart/2005/8/layout/hProcess11"/>
    <dgm:cxn modelId="{18A75157-845B-4867-BBFC-4E3C0338BCFC}" type="presParOf" srcId="{0720AE51-1607-414C-86A6-F50D31CA186E}" destId="{6E8D6181-6D65-44C1-B608-45F4EFB92062}" srcOrd="1" destOrd="0" presId="urn:microsoft.com/office/officeart/2005/8/layout/hProcess11"/>
    <dgm:cxn modelId="{8CC49A9B-6644-4903-9381-59086C560D1A}" type="presParOf" srcId="{0720AE51-1607-414C-86A6-F50D31CA186E}" destId="{47D56789-4CD3-48D4-B79A-ABC52480F702}"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223B7C3-64A8-4855-95A6-34D5E29C8494}" type="doc">
      <dgm:prSet loTypeId="urn:microsoft.com/office/officeart/2005/8/layout/hList6" loCatId="list" qsTypeId="urn:microsoft.com/office/officeart/2005/8/quickstyle/3d3" qsCatId="3D" csTypeId="urn:microsoft.com/office/officeart/2005/8/colors/colorful2" csCatId="colorful"/>
      <dgm:spPr/>
      <dgm:t>
        <a:bodyPr/>
        <a:lstStyle/>
        <a:p>
          <a:endParaRPr lang="en-US"/>
        </a:p>
      </dgm:t>
    </dgm:pt>
    <dgm:pt modelId="{DF0C26EA-B3FB-4C31-B707-12DDCED15490}">
      <dgm:prSet/>
      <dgm:spPr/>
      <dgm:t>
        <a:bodyPr/>
        <a:lstStyle/>
        <a:p>
          <a:pPr rtl="0"/>
          <a:r>
            <a:rPr lang="en-US" smtClean="0"/>
            <a:t>10% State Accounts (G)</a:t>
          </a:r>
          <a:endParaRPr lang="en-US"/>
        </a:p>
      </dgm:t>
    </dgm:pt>
    <dgm:pt modelId="{51DCBBC7-C93F-4C63-9047-F9E52E7DFE53}" type="parTrans" cxnId="{BCC6135C-4E94-457E-BC0A-9F0ED404C3CC}">
      <dgm:prSet/>
      <dgm:spPr/>
      <dgm:t>
        <a:bodyPr/>
        <a:lstStyle/>
        <a:p>
          <a:endParaRPr lang="en-US"/>
        </a:p>
      </dgm:t>
    </dgm:pt>
    <dgm:pt modelId="{F571DD7F-34D3-4A0E-906E-4432B1007735}" type="sibTrans" cxnId="{BCC6135C-4E94-457E-BC0A-9F0ED404C3CC}">
      <dgm:prSet/>
      <dgm:spPr/>
      <dgm:t>
        <a:bodyPr/>
        <a:lstStyle/>
        <a:p>
          <a:endParaRPr lang="en-US"/>
        </a:p>
      </dgm:t>
    </dgm:pt>
    <dgm:pt modelId="{0724B53C-466B-4AEA-907F-7A5B328A5C49}">
      <dgm:prSet/>
      <dgm:spPr/>
      <dgm:t>
        <a:bodyPr/>
        <a:lstStyle/>
        <a:p>
          <a:pPr rtl="0"/>
          <a:r>
            <a:rPr lang="en-US" smtClean="0"/>
            <a:t>14% Departmental Sales and Service Accounts (DE)</a:t>
          </a:r>
          <a:endParaRPr lang="en-US"/>
        </a:p>
      </dgm:t>
    </dgm:pt>
    <dgm:pt modelId="{37CB682F-823C-4ABB-9CFA-495BFA8B6D84}" type="parTrans" cxnId="{0D217074-62DF-4D5F-AB8A-6B08C3B49CD6}">
      <dgm:prSet/>
      <dgm:spPr/>
      <dgm:t>
        <a:bodyPr/>
        <a:lstStyle/>
        <a:p>
          <a:endParaRPr lang="en-US"/>
        </a:p>
      </dgm:t>
    </dgm:pt>
    <dgm:pt modelId="{21E14310-8733-4668-913B-F17B32FDAE80}" type="sibTrans" cxnId="{0D217074-62DF-4D5F-AB8A-6B08C3B49CD6}">
      <dgm:prSet/>
      <dgm:spPr/>
      <dgm:t>
        <a:bodyPr/>
        <a:lstStyle/>
        <a:p>
          <a:endParaRPr lang="en-US"/>
        </a:p>
      </dgm:t>
    </dgm:pt>
    <dgm:pt modelId="{1AD2FA9F-63F9-4374-91D9-7919FDA8ACC2}">
      <dgm:prSet/>
      <dgm:spPr/>
      <dgm:t>
        <a:bodyPr/>
        <a:lstStyle/>
        <a:p>
          <a:pPr rtl="0"/>
          <a:r>
            <a:rPr lang="en-US" smtClean="0"/>
            <a:t>21% Departmental Conference and Workshop Accounts (DW)</a:t>
          </a:r>
          <a:endParaRPr lang="en-US"/>
        </a:p>
      </dgm:t>
    </dgm:pt>
    <dgm:pt modelId="{2C29E970-4FAD-4DF1-AFE2-FE6A146101C3}" type="parTrans" cxnId="{B8B36579-0DA2-46A5-BC1D-7AFC01954F8B}">
      <dgm:prSet/>
      <dgm:spPr/>
      <dgm:t>
        <a:bodyPr/>
        <a:lstStyle/>
        <a:p>
          <a:endParaRPr lang="en-US"/>
        </a:p>
      </dgm:t>
    </dgm:pt>
    <dgm:pt modelId="{D63BB9F6-1451-449F-8E5B-130D5B8B678C}" type="sibTrans" cxnId="{B8B36579-0DA2-46A5-BC1D-7AFC01954F8B}">
      <dgm:prSet/>
      <dgm:spPr/>
      <dgm:t>
        <a:bodyPr/>
        <a:lstStyle/>
        <a:p>
          <a:endParaRPr lang="en-US"/>
        </a:p>
      </dgm:t>
    </dgm:pt>
    <dgm:pt modelId="{5B914B2C-DF7C-4255-8298-642596729E31}">
      <dgm:prSet/>
      <dgm:spPr/>
      <dgm:t>
        <a:bodyPr/>
        <a:lstStyle/>
        <a:p>
          <a:pPr rtl="0"/>
          <a:r>
            <a:rPr lang="en-US" smtClean="0"/>
            <a:t>55% Restricted Accounts (R)</a:t>
          </a:r>
          <a:endParaRPr lang="en-US"/>
        </a:p>
      </dgm:t>
    </dgm:pt>
    <dgm:pt modelId="{11B822F5-603A-4DD3-82BD-D0789032EB0B}" type="parTrans" cxnId="{E9D587D0-229C-4FB6-984E-A574A2657C6A}">
      <dgm:prSet/>
      <dgm:spPr/>
      <dgm:t>
        <a:bodyPr/>
        <a:lstStyle/>
        <a:p>
          <a:endParaRPr lang="en-US"/>
        </a:p>
      </dgm:t>
    </dgm:pt>
    <dgm:pt modelId="{5CC66581-5F76-4A94-99DD-0C6887BEF211}" type="sibTrans" cxnId="{E9D587D0-229C-4FB6-984E-A574A2657C6A}">
      <dgm:prSet/>
      <dgm:spPr/>
      <dgm:t>
        <a:bodyPr/>
        <a:lstStyle/>
        <a:p>
          <a:endParaRPr lang="en-US"/>
        </a:p>
      </dgm:t>
    </dgm:pt>
    <dgm:pt modelId="{5FA1CCAB-A653-4CDA-9A19-1D40D6DB35BA}" type="pres">
      <dgm:prSet presAssocID="{D223B7C3-64A8-4855-95A6-34D5E29C8494}" presName="Name0" presStyleCnt="0">
        <dgm:presLayoutVars>
          <dgm:dir/>
          <dgm:resizeHandles val="exact"/>
        </dgm:presLayoutVars>
      </dgm:prSet>
      <dgm:spPr/>
      <dgm:t>
        <a:bodyPr/>
        <a:lstStyle/>
        <a:p>
          <a:endParaRPr lang="en-US"/>
        </a:p>
      </dgm:t>
    </dgm:pt>
    <dgm:pt modelId="{7430923A-105E-4BCF-9E16-47544F0518FD}" type="pres">
      <dgm:prSet presAssocID="{DF0C26EA-B3FB-4C31-B707-12DDCED15490}" presName="node" presStyleLbl="node1" presStyleIdx="0" presStyleCnt="4">
        <dgm:presLayoutVars>
          <dgm:bulletEnabled val="1"/>
        </dgm:presLayoutVars>
      </dgm:prSet>
      <dgm:spPr/>
      <dgm:t>
        <a:bodyPr/>
        <a:lstStyle/>
        <a:p>
          <a:endParaRPr lang="en-US"/>
        </a:p>
      </dgm:t>
    </dgm:pt>
    <dgm:pt modelId="{C1581984-AFA7-446F-A41B-64A85DA6D998}" type="pres">
      <dgm:prSet presAssocID="{F571DD7F-34D3-4A0E-906E-4432B1007735}" presName="sibTrans" presStyleCnt="0"/>
      <dgm:spPr/>
    </dgm:pt>
    <dgm:pt modelId="{42979AB9-37E6-4EFD-86AA-A325C1CAB085}" type="pres">
      <dgm:prSet presAssocID="{0724B53C-466B-4AEA-907F-7A5B328A5C49}" presName="node" presStyleLbl="node1" presStyleIdx="1" presStyleCnt="4">
        <dgm:presLayoutVars>
          <dgm:bulletEnabled val="1"/>
        </dgm:presLayoutVars>
      </dgm:prSet>
      <dgm:spPr/>
      <dgm:t>
        <a:bodyPr/>
        <a:lstStyle/>
        <a:p>
          <a:endParaRPr lang="en-US"/>
        </a:p>
      </dgm:t>
    </dgm:pt>
    <dgm:pt modelId="{DA4F6A44-7C68-4B22-A1F8-E6CAA57A6F20}" type="pres">
      <dgm:prSet presAssocID="{21E14310-8733-4668-913B-F17B32FDAE80}" presName="sibTrans" presStyleCnt="0"/>
      <dgm:spPr/>
    </dgm:pt>
    <dgm:pt modelId="{80E0FA56-2F2A-46AE-ADDE-44E1DE32F356}" type="pres">
      <dgm:prSet presAssocID="{1AD2FA9F-63F9-4374-91D9-7919FDA8ACC2}" presName="node" presStyleLbl="node1" presStyleIdx="2" presStyleCnt="4">
        <dgm:presLayoutVars>
          <dgm:bulletEnabled val="1"/>
        </dgm:presLayoutVars>
      </dgm:prSet>
      <dgm:spPr/>
      <dgm:t>
        <a:bodyPr/>
        <a:lstStyle/>
        <a:p>
          <a:endParaRPr lang="en-US"/>
        </a:p>
      </dgm:t>
    </dgm:pt>
    <dgm:pt modelId="{7B8A71D1-B346-4311-A38F-A8644368FC5B}" type="pres">
      <dgm:prSet presAssocID="{D63BB9F6-1451-449F-8E5B-130D5B8B678C}" presName="sibTrans" presStyleCnt="0"/>
      <dgm:spPr/>
    </dgm:pt>
    <dgm:pt modelId="{BEEF5EF0-0A1B-42C8-9F84-9F232D078F73}" type="pres">
      <dgm:prSet presAssocID="{5B914B2C-DF7C-4255-8298-642596729E31}" presName="node" presStyleLbl="node1" presStyleIdx="3" presStyleCnt="4">
        <dgm:presLayoutVars>
          <dgm:bulletEnabled val="1"/>
        </dgm:presLayoutVars>
      </dgm:prSet>
      <dgm:spPr/>
      <dgm:t>
        <a:bodyPr/>
        <a:lstStyle/>
        <a:p>
          <a:endParaRPr lang="en-US"/>
        </a:p>
      </dgm:t>
    </dgm:pt>
  </dgm:ptLst>
  <dgm:cxnLst>
    <dgm:cxn modelId="{0D217074-62DF-4D5F-AB8A-6B08C3B49CD6}" srcId="{D223B7C3-64A8-4855-95A6-34D5E29C8494}" destId="{0724B53C-466B-4AEA-907F-7A5B328A5C49}" srcOrd="1" destOrd="0" parTransId="{37CB682F-823C-4ABB-9CFA-495BFA8B6D84}" sibTransId="{21E14310-8733-4668-913B-F17B32FDAE80}"/>
    <dgm:cxn modelId="{E9D587D0-229C-4FB6-984E-A574A2657C6A}" srcId="{D223B7C3-64A8-4855-95A6-34D5E29C8494}" destId="{5B914B2C-DF7C-4255-8298-642596729E31}" srcOrd="3" destOrd="0" parTransId="{11B822F5-603A-4DD3-82BD-D0789032EB0B}" sibTransId="{5CC66581-5F76-4A94-99DD-0C6887BEF211}"/>
    <dgm:cxn modelId="{BCC6135C-4E94-457E-BC0A-9F0ED404C3CC}" srcId="{D223B7C3-64A8-4855-95A6-34D5E29C8494}" destId="{DF0C26EA-B3FB-4C31-B707-12DDCED15490}" srcOrd="0" destOrd="0" parTransId="{51DCBBC7-C93F-4C63-9047-F9E52E7DFE53}" sibTransId="{F571DD7F-34D3-4A0E-906E-4432B1007735}"/>
    <dgm:cxn modelId="{B2FB555B-C0C2-4377-8B0D-DBF87380D512}" type="presOf" srcId="{D223B7C3-64A8-4855-95A6-34D5E29C8494}" destId="{5FA1CCAB-A653-4CDA-9A19-1D40D6DB35BA}" srcOrd="0" destOrd="0" presId="urn:microsoft.com/office/officeart/2005/8/layout/hList6"/>
    <dgm:cxn modelId="{F18DC7F0-C864-4550-92E3-FF6938BCB540}" type="presOf" srcId="{5B914B2C-DF7C-4255-8298-642596729E31}" destId="{BEEF5EF0-0A1B-42C8-9F84-9F232D078F73}" srcOrd="0" destOrd="0" presId="urn:microsoft.com/office/officeart/2005/8/layout/hList6"/>
    <dgm:cxn modelId="{5D007E0C-1E68-4A92-9707-A39A2323F2BB}" type="presOf" srcId="{DF0C26EA-B3FB-4C31-B707-12DDCED15490}" destId="{7430923A-105E-4BCF-9E16-47544F0518FD}" srcOrd="0" destOrd="0" presId="urn:microsoft.com/office/officeart/2005/8/layout/hList6"/>
    <dgm:cxn modelId="{38E43BC7-E773-43E4-A7C2-9E21150EEC86}" type="presOf" srcId="{0724B53C-466B-4AEA-907F-7A5B328A5C49}" destId="{42979AB9-37E6-4EFD-86AA-A325C1CAB085}" srcOrd="0" destOrd="0" presId="urn:microsoft.com/office/officeart/2005/8/layout/hList6"/>
    <dgm:cxn modelId="{B8B36579-0DA2-46A5-BC1D-7AFC01954F8B}" srcId="{D223B7C3-64A8-4855-95A6-34D5E29C8494}" destId="{1AD2FA9F-63F9-4374-91D9-7919FDA8ACC2}" srcOrd="2" destOrd="0" parTransId="{2C29E970-4FAD-4DF1-AFE2-FE6A146101C3}" sibTransId="{D63BB9F6-1451-449F-8E5B-130D5B8B678C}"/>
    <dgm:cxn modelId="{54930A58-958B-4DFE-8948-B855E440A693}" type="presOf" srcId="{1AD2FA9F-63F9-4374-91D9-7919FDA8ACC2}" destId="{80E0FA56-2F2A-46AE-ADDE-44E1DE32F356}" srcOrd="0" destOrd="0" presId="urn:microsoft.com/office/officeart/2005/8/layout/hList6"/>
    <dgm:cxn modelId="{3602CECB-98AE-4162-B850-AF85BC75C9ED}" type="presParOf" srcId="{5FA1CCAB-A653-4CDA-9A19-1D40D6DB35BA}" destId="{7430923A-105E-4BCF-9E16-47544F0518FD}" srcOrd="0" destOrd="0" presId="urn:microsoft.com/office/officeart/2005/8/layout/hList6"/>
    <dgm:cxn modelId="{3261E6EF-17E2-496D-90B6-AB8E3B423CCB}" type="presParOf" srcId="{5FA1CCAB-A653-4CDA-9A19-1D40D6DB35BA}" destId="{C1581984-AFA7-446F-A41B-64A85DA6D998}" srcOrd="1" destOrd="0" presId="urn:microsoft.com/office/officeart/2005/8/layout/hList6"/>
    <dgm:cxn modelId="{F9479A5F-75BB-424A-9F02-607FB5CD8EBB}" type="presParOf" srcId="{5FA1CCAB-A653-4CDA-9A19-1D40D6DB35BA}" destId="{42979AB9-37E6-4EFD-86AA-A325C1CAB085}" srcOrd="2" destOrd="0" presId="urn:microsoft.com/office/officeart/2005/8/layout/hList6"/>
    <dgm:cxn modelId="{F4E8CF5D-5A43-456A-9609-67730DA2EFFE}" type="presParOf" srcId="{5FA1CCAB-A653-4CDA-9A19-1D40D6DB35BA}" destId="{DA4F6A44-7C68-4B22-A1F8-E6CAA57A6F20}" srcOrd="3" destOrd="0" presId="urn:microsoft.com/office/officeart/2005/8/layout/hList6"/>
    <dgm:cxn modelId="{7055BFD0-192A-462B-A9D1-78515C40627C}" type="presParOf" srcId="{5FA1CCAB-A653-4CDA-9A19-1D40D6DB35BA}" destId="{80E0FA56-2F2A-46AE-ADDE-44E1DE32F356}" srcOrd="4" destOrd="0" presId="urn:microsoft.com/office/officeart/2005/8/layout/hList6"/>
    <dgm:cxn modelId="{A3E67CAE-19DA-418C-A0F6-9CC804F2125A}" type="presParOf" srcId="{5FA1CCAB-A653-4CDA-9A19-1D40D6DB35BA}" destId="{7B8A71D1-B346-4311-A38F-A8644368FC5B}" srcOrd="5" destOrd="0" presId="urn:microsoft.com/office/officeart/2005/8/layout/hList6"/>
    <dgm:cxn modelId="{844BEA39-54F5-4B63-93AC-F6290C2DE01F}" type="presParOf" srcId="{5FA1CCAB-A653-4CDA-9A19-1D40D6DB35BA}" destId="{BEEF5EF0-0A1B-42C8-9F84-9F232D078F73}" srcOrd="6"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3E299ED-EDA1-4438-B976-DB027C1D9C06}" type="doc">
      <dgm:prSet loTypeId="urn:microsoft.com/office/officeart/2005/8/layout/vList3" loCatId="list" qsTypeId="urn:microsoft.com/office/officeart/2005/8/quickstyle/3d3" qsCatId="3D" csTypeId="urn:microsoft.com/office/officeart/2005/8/colors/colorful2" csCatId="colorful" phldr="1"/>
      <dgm:spPr/>
      <dgm:t>
        <a:bodyPr/>
        <a:lstStyle/>
        <a:p>
          <a:endParaRPr lang="en-US"/>
        </a:p>
      </dgm:t>
    </dgm:pt>
    <dgm:pt modelId="{C3A79E95-5F74-469A-9AE6-0E4A6F31961C}">
      <dgm:prSet/>
      <dgm:spPr/>
      <dgm:t>
        <a:bodyPr/>
        <a:lstStyle/>
        <a:p>
          <a:pPr rtl="0"/>
          <a:r>
            <a:rPr lang="en-US" dirty="0" smtClean="0"/>
            <a:t>Anticipated Revenue</a:t>
          </a:r>
          <a:endParaRPr lang="en-US" dirty="0"/>
        </a:p>
      </dgm:t>
    </dgm:pt>
    <dgm:pt modelId="{9773672E-7E28-46BC-B333-CA37DC169116}" type="parTrans" cxnId="{CB381DC2-D2F6-4011-8B7D-02B72FECADD0}">
      <dgm:prSet/>
      <dgm:spPr/>
      <dgm:t>
        <a:bodyPr/>
        <a:lstStyle/>
        <a:p>
          <a:endParaRPr lang="en-US"/>
        </a:p>
      </dgm:t>
    </dgm:pt>
    <dgm:pt modelId="{05A82B24-DA4B-420C-ACDD-D11C62710818}" type="sibTrans" cxnId="{CB381DC2-D2F6-4011-8B7D-02B72FECADD0}">
      <dgm:prSet/>
      <dgm:spPr/>
      <dgm:t>
        <a:bodyPr/>
        <a:lstStyle/>
        <a:p>
          <a:endParaRPr lang="en-US"/>
        </a:p>
      </dgm:t>
    </dgm:pt>
    <dgm:pt modelId="{02666F02-A88E-4B2A-913D-43ED15B4B829}">
      <dgm:prSet custT="1"/>
      <dgm:spPr/>
      <dgm:t>
        <a:bodyPr/>
        <a:lstStyle/>
        <a:p>
          <a:pPr rtl="0"/>
          <a:r>
            <a:rPr lang="en-US" sz="1900" dirty="0" smtClean="0"/>
            <a:t>           	</a:t>
          </a:r>
          <a:r>
            <a:rPr lang="en-US" sz="2000" dirty="0" smtClean="0"/>
            <a:t>Budget Personnel Cost</a:t>
          </a:r>
          <a:r>
            <a:rPr lang="en-US" sz="2400" dirty="0" smtClean="0"/>
            <a:t>	      </a:t>
          </a:r>
        </a:p>
        <a:p>
          <a:pPr rtl="0"/>
          <a:r>
            <a:rPr lang="en-US" sz="1900" dirty="0" smtClean="0"/>
            <a:t>* </a:t>
          </a:r>
          <a:r>
            <a:rPr lang="en-US" sz="2000" dirty="0" smtClean="0"/>
            <a:t>Salary</a:t>
          </a:r>
        </a:p>
        <a:p>
          <a:pPr rtl="0"/>
          <a:r>
            <a:rPr lang="en-US" sz="2000" dirty="0" smtClean="0"/>
            <a:t>  * Benefits</a:t>
          </a:r>
          <a:endParaRPr lang="en-US" sz="2000" dirty="0"/>
        </a:p>
      </dgm:t>
    </dgm:pt>
    <dgm:pt modelId="{E41E3B78-BA04-4091-B30C-4F39C0FE6C83}" type="parTrans" cxnId="{65ED0F4C-3992-4374-AB45-43AADE67E9B9}">
      <dgm:prSet/>
      <dgm:spPr/>
      <dgm:t>
        <a:bodyPr/>
        <a:lstStyle/>
        <a:p>
          <a:endParaRPr lang="en-US"/>
        </a:p>
      </dgm:t>
    </dgm:pt>
    <dgm:pt modelId="{A7B2C8E0-6868-45A9-B1BD-92F44D49DA90}" type="sibTrans" cxnId="{65ED0F4C-3992-4374-AB45-43AADE67E9B9}">
      <dgm:prSet/>
      <dgm:spPr/>
      <dgm:t>
        <a:bodyPr/>
        <a:lstStyle/>
        <a:p>
          <a:endParaRPr lang="en-US"/>
        </a:p>
      </dgm:t>
    </dgm:pt>
    <dgm:pt modelId="{B38F3DD2-7BC6-4B92-B637-8C8F854B9F1A}">
      <dgm:prSet/>
      <dgm:spPr/>
      <dgm:t>
        <a:bodyPr/>
        <a:lstStyle/>
        <a:p>
          <a:pPr algn="ctr" rtl="0"/>
          <a:r>
            <a:rPr lang="en-US" dirty="0" smtClean="0"/>
            <a:t>             Budget Non-Personnel Costs  </a:t>
          </a:r>
        </a:p>
        <a:p>
          <a:pPr algn="ctr" rtl="0"/>
          <a:r>
            <a:rPr lang="en-US" dirty="0" smtClean="0"/>
            <a:t>* Travel</a:t>
          </a:r>
        </a:p>
        <a:p>
          <a:pPr algn="l" rtl="0"/>
          <a:r>
            <a:rPr lang="en-US" dirty="0" smtClean="0"/>
            <a:t>                            * Operating</a:t>
          </a:r>
          <a:endParaRPr lang="en-US" dirty="0"/>
        </a:p>
      </dgm:t>
    </dgm:pt>
    <dgm:pt modelId="{0A297692-0A13-401B-B2B6-2CCBD18B5393}" type="parTrans" cxnId="{24015DEF-5275-4330-A400-D3FCF8B9492E}">
      <dgm:prSet/>
      <dgm:spPr/>
      <dgm:t>
        <a:bodyPr/>
        <a:lstStyle/>
        <a:p>
          <a:endParaRPr lang="en-US"/>
        </a:p>
      </dgm:t>
    </dgm:pt>
    <dgm:pt modelId="{F5996DF3-1F84-487E-9CB6-032B35B7B07A}" type="sibTrans" cxnId="{24015DEF-5275-4330-A400-D3FCF8B9492E}">
      <dgm:prSet/>
      <dgm:spPr/>
      <dgm:t>
        <a:bodyPr/>
        <a:lstStyle/>
        <a:p>
          <a:endParaRPr lang="en-US"/>
        </a:p>
      </dgm:t>
    </dgm:pt>
    <dgm:pt modelId="{74F8F83F-EEDD-4FC0-9032-E9E8B42F4F58}" type="pres">
      <dgm:prSet presAssocID="{13E299ED-EDA1-4438-B976-DB027C1D9C06}" presName="linearFlow" presStyleCnt="0">
        <dgm:presLayoutVars>
          <dgm:dir/>
          <dgm:resizeHandles val="exact"/>
        </dgm:presLayoutVars>
      </dgm:prSet>
      <dgm:spPr/>
      <dgm:t>
        <a:bodyPr/>
        <a:lstStyle/>
        <a:p>
          <a:endParaRPr lang="en-US"/>
        </a:p>
      </dgm:t>
    </dgm:pt>
    <dgm:pt modelId="{5EB3671F-3559-4F08-B57D-E562EA234270}" type="pres">
      <dgm:prSet presAssocID="{C3A79E95-5F74-469A-9AE6-0E4A6F31961C}" presName="composite" presStyleCnt="0"/>
      <dgm:spPr/>
    </dgm:pt>
    <dgm:pt modelId="{AEC92E2A-C823-47F8-A0F8-968FA1D90D03}" type="pres">
      <dgm:prSet presAssocID="{C3A79E95-5F74-469A-9AE6-0E4A6F31961C}" presName="imgShp" presStyleLbl="fgImgPlace1" presStyleIdx="0" presStyleCnt="3" custLinFactNeighborX="513" custLinFactNeighborY="6751"/>
      <dgm:spPr>
        <a:blipFill rotWithShape="1">
          <a:blip xmlns:r="http://schemas.openxmlformats.org/officeDocument/2006/relationships" r:embed="rId1"/>
          <a:stretch>
            <a:fillRect/>
          </a:stretch>
        </a:blipFill>
      </dgm:spPr>
      <dgm:t>
        <a:bodyPr/>
        <a:lstStyle/>
        <a:p>
          <a:endParaRPr lang="en-US"/>
        </a:p>
      </dgm:t>
    </dgm:pt>
    <dgm:pt modelId="{E98B7206-AE4F-4CAC-8862-98908D533A5F}" type="pres">
      <dgm:prSet presAssocID="{C3A79E95-5F74-469A-9AE6-0E4A6F31961C}" presName="txShp" presStyleLbl="node1" presStyleIdx="0" presStyleCnt="3" custLinFactNeighborX="4136" custLinFactNeighborY="6751">
        <dgm:presLayoutVars>
          <dgm:bulletEnabled val="1"/>
        </dgm:presLayoutVars>
      </dgm:prSet>
      <dgm:spPr/>
      <dgm:t>
        <a:bodyPr/>
        <a:lstStyle/>
        <a:p>
          <a:endParaRPr lang="en-US"/>
        </a:p>
      </dgm:t>
    </dgm:pt>
    <dgm:pt modelId="{6E297C9A-CD18-4635-B40C-7EFFDBFDA759}" type="pres">
      <dgm:prSet presAssocID="{05A82B24-DA4B-420C-ACDD-D11C62710818}" presName="spacing" presStyleCnt="0"/>
      <dgm:spPr/>
    </dgm:pt>
    <dgm:pt modelId="{79E8F155-65A1-4117-BA71-507C6095D739}" type="pres">
      <dgm:prSet presAssocID="{02666F02-A88E-4B2A-913D-43ED15B4B829}" presName="composite" presStyleCnt="0"/>
      <dgm:spPr/>
    </dgm:pt>
    <dgm:pt modelId="{3350968A-2569-4327-B615-B5005A67240D}" type="pres">
      <dgm:prSet presAssocID="{02666F02-A88E-4B2A-913D-43ED15B4B829}" presName="imgShp" presStyleLbl="fgImgPlace1" presStyleIdx="1" presStyleCnt="3" custLinFactNeighborX="7339" custLinFactNeighborY="-7063"/>
      <dgm:spPr>
        <a:blipFill rotWithShape="1">
          <a:blip xmlns:r="http://schemas.openxmlformats.org/officeDocument/2006/relationships" r:embed="rId2"/>
          <a:stretch>
            <a:fillRect/>
          </a:stretch>
        </a:blipFill>
      </dgm:spPr>
    </dgm:pt>
    <dgm:pt modelId="{FD5803D4-5D28-4109-934C-E2203B22B143}" type="pres">
      <dgm:prSet presAssocID="{02666F02-A88E-4B2A-913D-43ED15B4B829}" presName="txShp" presStyleLbl="node1" presStyleIdx="1" presStyleCnt="3" custLinFactNeighborX="4544" custLinFactNeighborY="-13889">
        <dgm:presLayoutVars>
          <dgm:bulletEnabled val="1"/>
        </dgm:presLayoutVars>
      </dgm:prSet>
      <dgm:spPr/>
      <dgm:t>
        <a:bodyPr/>
        <a:lstStyle/>
        <a:p>
          <a:endParaRPr lang="en-US"/>
        </a:p>
      </dgm:t>
    </dgm:pt>
    <dgm:pt modelId="{283FDB8D-5450-4052-910C-655F889A396E}" type="pres">
      <dgm:prSet presAssocID="{A7B2C8E0-6868-45A9-B1BD-92F44D49DA90}" presName="spacing" presStyleCnt="0"/>
      <dgm:spPr/>
    </dgm:pt>
    <dgm:pt modelId="{C6D41735-701B-4746-AA4F-CD3052100E67}" type="pres">
      <dgm:prSet presAssocID="{B38F3DD2-7BC6-4B92-B637-8C8F854B9F1A}" presName="composite" presStyleCnt="0"/>
      <dgm:spPr/>
    </dgm:pt>
    <dgm:pt modelId="{169F93A7-103C-45CA-A37C-6B32B3B6ECE7}" type="pres">
      <dgm:prSet presAssocID="{B38F3DD2-7BC6-4B92-B637-8C8F854B9F1A}" presName="imgShp" presStyleLbl="fgImgPlace1" presStyleIdx="2" presStyleCnt="3" custLinFactNeighborX="11349" custLinFactNeighborY="-20877"/>
      <dgm:spPr>
        <a:blipFill rotWithShape="1">
          <a:blip xmlns:r="http://schemas.openxmlformats.org/officeDocument/2006/relationships" r:embed="rId3"/>
          <a:stretch>
            <a:fillRect/>
          </a:stretch>
        </a:blipFill>
      </dgm:spPr>
    </dgm:pt>
    <dgm:pt modelId="{22B5AE4D-2DCC-4DC9-9F76-89F4F73E7B3F}" type="pres">
      <dgm:prSet presAssocID="{B38F3DD2-7BC6-4B92-B637-8C8F854B9F1A}" presName="txShp" presStyleLbl="node1" presStyleIdx="2" presStyleCnt="3" custScaleX="103366" custLinFactNeighborX="3347" custLinFactNeighborY="-27703">
        <dgm:presLayoutVars>
          <dgm:bulletEnabled val="1"/>
        </dgm:presLayoutVars>
      </dgm:prSet>
      <dgm:spPr/>
      <dgm:t>
        <a:bodyPr/>
        <a:lstStyle/>
        <a:p>
          <a:endParaRPr lang="en-US"/>
        </a:p>
      </dgm:t>
    </dgm:pt>
  </dgm:ptLst>
  <dgm:cxnLst>
    <dgm:cxn modelId="{65ED0F4C-3992-4374-AB45-43AADE67E9B9}" srcId="{13E299ED-EDA1-4438-B976-DB027C1D9C06}" destId="{02666F02-A88E-4B2A-913D-43ED15B4B829}" srcOrd="1" destOrd="0" parTransId="{E41E3B78-BA04-4091-B30C-4F39C0FE6C83}" sibTransId="{A7B2C8E0-6868-45A9-B1BD-92F44D49DA90}"/>
    <dgm:cxn modelId="{A8EC1523-861E-4D31-9475-9620C9F8717D}" type="presOf" srcId="{B38F3DD2-7BC6-4B92-B637-8C8F854B9F1A}" destId="{22B5AE4D-2DCC-4DC9-9F76-89F4F73E7B3F}" srcOrd="0" destOrd="0" presId="urn:microsoft.com/office/officeart/2005/8/layout/vList3"/>
    <dgm:cxn modelId="{CB381DC2-D2F6-4011-8B7D-02B72FECADD0}" srcId="{13E299ED-EDA1-4438-B976-DB027C1D9C06}" destId="{C3A79E95-5F74-469A-9AE6-0E4A6F31961C}" srcOrd="0" destOrd="0" parTransId="{9773672E-7E28-46BC-B333-CA37DC169116}" sibTransId="{05A82B24-DA4B-420C-ACDD-D11C62710818}"/>
    <dgm:cxn modelId="{24015DEF-5275-4330-A400-D3FCF8B9492E}" srcId="{13E299ED-EDA1-4438-B976-DB027C1D9C06}" destId="{B38F3DD2-7BC6-4B92-B637-8C8F854B9F1A}" srcOrd="2" destOrd="0" parTransId="{0A297692-0A13-401B-B2B6-2CCBD18B5393}" sibTransId="{F5996DF3-1F84-487E-9CB6-032B35B7B07A}"/>
    <dgm:cxn modelId="{64472139-F120-4344-AA9A-048FA1D7127A}" type="presOf" srcId="{C3A79E95-5F74-469A-9AE6-0E4A6F31961C}" destId="{E98B7206-AE4F-4CAC-8862-98908D533A5F}" srcOrd="0" destOrd="0" presId="urn:microsoft.com/office/officeart/2005/8/layout/vList3"/>
    <dgm:cxn modelId="{7AE80F1C-4338-4BF8-826D-302BFE774DBF}" type="presOf" srcId="{13E299ED-EDA1-4438-B976-DB027C1D9C06}" destId="{74F8F83F-EEDD-4FC0-9032-E9E8B42F4F58}" srcOrd="0" destOrd="0" presId="urn:microsoft.com/office/officeart/2005/8/layout/vList3"/>
    <dgm:cxn modelId="{0B125BEC-7171-4844-B3A5-35F420177D76}" type="presOf" srcId="{02666F02-A88E-4B2A-913D-43ED15B4B829}" destId="{FD5803D4-5D28-4109-934C-E2203B22B143}" srcOrd="0" destOrd="0" presId="urn:microsoft.com/office/officeart/2005/8/layout/vList3"/>
    <dgm:cxn modelId="{3DF96D11-0175-4C2D-A292-5AD7CDFE09EC}" type="presParOf" srcId="{74F8F83F-EEDD-4FC0-9032-E9E8B42F4F58}" destId="{5EB3671F-3559-4F08-B57D-E562EA234270}" srcOrd="0" destOrd="0" presId="urn:microsoft.com/office/officeart/2005/8/layout/vList3"/>
    <dgm:cxn modelId="{B4DBAAC3-8428-4C90-B497-7416889C78BE}" type="presParOf" srcId="{5EB3671F-3559-4F08-B57D-E562EA234270}" destId="{AEC92E2A-C823-47F8-A0F8-968FA1D90D03}" srcOrd="0" destOrd="0" presId="urn:microsoft.com/office/officeart/2005/8/layout/vList3"/>
    <dgm:cxn modelId="{56DEFD1B-ABE6-465D-82B7-3C97C8236D41}" type="presParOf" srcId="{5EB3671F-3559-4F08-B57D-E562EA234270}" destId="{E98B7206-AE4F-4CAC-8862-98908D533A5F}" srcOrd="1" destOrd="0" presId="urn:microsoft.com/office/officeart/2005/8/layout/vList3"/>
    <dgm:cxn modelId="{5D630716-97DA-4431-AB3B-FE22D6575D06}" type="presParOf" srcId="{74F8F83F-EEDD-4FC0-9032-E9E8B42F4F58}" destId="{6E297C9A-CD18-4635-B40C-7EFFDBFDA759}" srcOrd="1" destOrd="0" presId="urn:microsoft.com/office/officeart/2005/8/layout/vList3"/>
    <dgm:cxn modelId="{5A43251F-41BB-4DCE-8F7F-445A96CC33A9}" type="presParOf" srcId="{74F8F83F-EEDD-4FC0-9032-E9E8B42F4F58}" destId="{79E8F155-65A1-4117-BA71-507C6095D739}" srcOrd="2" destOrd="0" presId="urn:microsoft.com/office/officeart/2005/8/layout/vList3"/>
    <dgm:cxn modelId="{1636A699-D2CA-435B-BE10-85FE7B6DB591}" type="presParOf" srcId="{79E8F155-65A1-4117-BA71-507C6095D739}" destId="{3350968A-2569-4327-B615-B5005A67240D}" srcOrd="0" destOrd="0" presId="urn:microsoft.com/office/officeart/2005/8/layout/vList3"/>
    <dgm:cxn modelId="{8B77C532-17BD-4682-BAD4-184E5CD5393C}" type="presParOf" srcId="{79E8F155-65A1-4117-BA71-507C6095D739}" destId="{FD5803D4-5D28-4109-934C-E2203B22B143}" srcOrd="1" destOrd="0" presId="urn:microsoft.com/office/officeart/2005/8/layout/vList3"/>
    <dgm:cxn modelId="{E0DCBF84-A824-4B81-A613-1E25531D9796}" type="presParOf" srcId="{74F8F83F-EEDD-4FC0-9032-E9E8B42F4F58}" destId="{283FDB8D-5450-4052-910C-655F889A396E}" srcOrd="3" destOrd="0" presId="urn:microsoft.com/office/officeart/2005/8/layout/vList3"/>
    <dgm:cxn modelId="{FB7B5D0F-C4D3-4098-9AF5-046308CCC960}" type="presParOf" srcId="{74F8F83F-EEDD-4FC0-9032-E9E8B42F4F58}" destId="{C6D41735-701B-4746-AA4F-CD3052100E67}" srcOrd="4" destOrd="0" presId="urn:microsoft.com/office/officeart/2005/8/layout/vList3"/>
    <dgm:cxn modelId="{60444060-7280-4CA5-ADE4-663992EF1179}" type="presParOf" srcId="{C6D41735-701B-4746-AA4F-CD3052100E67}" destId="{169F93A7-103C-45CA-A37C-6B32B3B6ECE7}" srcOrd="0" destOrd="0" presId="urn:microsoft.com/office/officeart/2005/8/layout/vList3"/>
    <dgm:cxn modelId="{1DB11837-E48F-4E71-BDBF-C44CB4ABC6F9}" type="presParOf" srcId="{C6D41735-701B-4746-AA4F-CD3052100E67}" destId="{22B5AE4D-2DCC-4DC9-9F76-89F4F73E7B3F}"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7AF6D24-241A-44BA-9EF3-D50C3A3B4553}" type="doc">
      <dgm:prSet loTypeId="urn:microsoft.com/office/officeart/2005/8/layout/cycle2" loCatId="cycle" qsTypeId="urn:microsoft.com/office/officeart/2005/8/quickstyle/3d3" qsCatId="3D" csTypeId="urn:microsoft.com/office/officeart/2005/8/colors/colorful1" csCatId="colorful" phldr="1"/>
      <dgm:spPr/>
      <dgm:t>
        <a:bodyPr/>
        <a:lstStyle/>
        <a:p>
          <a:endParaRPr lang="en-US"/>
        </a:p>
      </dgm:t>
    </dgm:pt>
    <dgm:pt modelId="{535F6853-B19F-408C-9821-1F59F5533EA7}">
      <dgm:prSet/>
      <dgm:spPr/>
      <dgm:t>
        <a:bodyPr/>
        <a:lstStyle/>
        <a:p>
          <a:pPr rtl="0"/>
          <a:r>
            <a:rPr lang="en-US" dirty="0" smtClean="0"/>
            <a:t>Historical Analysis of Activity</a:t>
          </a:r>
          <a:endParaRPr lang="en-US" dirty="0"/>
        </a:p>
      </dgm:t>
    </dgm:pt>
    <dgm:pt modelId="{D7A7C6A3-DF38-4EA1-866D-E6E7990959FB}" type="parTrans" cxnId="{8E22F113-A14E-4972-8C0E-C7DDE76E18B3}">
      <dgm:prSet/>
      <dgm:spPr/>
      <dgm:t>
        <a:bodyPr/>
        <a:lstStyle/>
        <a:p>
          <a:endParaRPr lang="en-US"/>
        </a:p>
      </dgm:t>
    </dgm:pt>
    <dgm:pt modelId="{B65BD9BC-C9CE-4CD4-AFB8-9BBC56C0D24D}" type="sibTrans" cxnId="{8E22F113-A14E-4972-8C0E-C7DDE76E18B3}">
      <dgm:prSet/>
      <dgm:spPr/>
      <dgm:t>
        <a:bodyPr/>
        <a:lstStyle/>
        <a:p>
          <a:endParaRPr lang="en-US"/>
        </a:p>
      </dgm:t>
    </dgm:pt>
    <dgm:pt modelId="{CD9675CC-F4EE-4598-98B6-6C257A82947E}">
      <dgm:prSet/>
      <dgm:spPr/>
      <dgm:t>
        <a:bodyPr/>
        <a:lstStyle/>
        <a:p>
          <a:pPr rtl="0"/>
          <a:r>
            <a:rPr lang="en-US" dirty="0" smtClean="0"/>
            <a:t>Estimate Revenues &amp; Expenditures</a:t>
          </a:r>
          <a:endParaRPr lang="en-US" dirty="0"/>
        </a:p>
      </dgm:t>
    </dgm:pt>
    <dgm:pt modelId="{EA02D18B-3F5D-4908-9FE5-98CF5D7A1ACF}" type="parTrans" cxnId="{8DF657D6-D2AF-4453-8453-60B0719B15F2}">
      <dgm:prSet/>
      <dgm:spPr/>
      <dgm:t>
        <a:bodyPr/>
        <a:lstStyle/>
        <a:p>
          <a:endParaRPr lang="en-US"/>
        </a:p>
      </dgm:t>
    </dgm:pt>
    <dgm:pt modelId="{75147418-4404-4AA4-9A5D-720F0511CADA}" type="sibTrans" cxnId="{8DF657D6-D2AF-4453-8453-60B0719B15F2}">
      <dgm:prSet/>
      <dgm:spPr/>
      <dgm:t>
        <a:bodyPr/>
        <a:lstStyle/>
        <a:p>
          <a:endParaRPr lang="en-US"/>
        </a:p>
      </dgm:t>
    </dgm:pt>
    <dgm:pt modelId="{84CE0247-9C14-47AD-BA3C-F136ACDCC0A8}">
      <dgm:prSet/>
      <dgm:spPr/>
      <dgm:t>
        <a:bodyPr/>
        <a:lstStyle/>
        <a:p>
          <a:pPr rtl="0"/>
          <a:r>
            <a:rPr lang="en-US" dirty="0" smtClean="0"/>
            <a:t>Analyze Projections for the Year</a:t>
          </a:r>
          <a:endParaRPr lang="en-US" dirty="0"/>
        </a:p>
      </dgm:t>
    </dgm:pt>
    <dgm:pt modelId="{C8C99B4A-638F-4BA0-8942-77ACD0618202}" type="parTrans" cxnId="{D4DAB2BC-BF00-491F-9A33-9B8CF5B54348}">
      <dgm:prSet/>
      <dgm:spPr/>
      <dgm:t>
        <a:bodyPr/>
        <a:lstStyle/>
        <a:p>
          <a:endParaRPr lang="en-US"/>
        </a:p>
      </dgm:t>
    </dgm:pt>
    <dgm:pt modelId="{8443EFCB-6C6D-4E81-BDF0-6B073132FE77}" type="sibTrans" cxnId="{D4DAB2BC-BF00-491F-9A33-9B8CF5B54348}">
      <dgm:prSet/>
      <dgm:spPr/>
      <dgm:t>
        <a:bodyPr/>
        <a:lstStyle/>
        <a:p>
          <a:endParaRPr lang="en-US"/>
        </a:p>
      </dgm:t>
    </dgm:pt>
    <dgm:pt modelId="{08D31FFB-6E2F-4DD9-A117-4B763773ACF4}">
      <dgm:prSet/>
      <dgm:spPr/>
      <dgm:t>
        <a:bodyPr/>
        <a:lstStyle/>
        <a:p>
          <a:pPr rtl="0"/>
          <a:r>
            <a:rPr lang="en-US" dirty="0" smtClean="0"/>
            <a:t>Make Adjustments</a:t>
          </a:r>
          <a:endParaRPr lang="en-US" dirty="0"/>
        </a:p>
      </dgm:t>
    </dgm:pt>
    <dgm:pt modelId="{1877AF9C-A907-49B0-961A-66FB898ACE7B}" type="parTrans" cxnId="{ADAB1818-F586-4F3F-B43E-E6C15DDA7C81}">
      <dgm:prSet/>
      <dgm:spPr/>
      <dgm:t>
        <a:bodyPr/>
        <a:lstStyle/>
        <a:p>
          <a:endParaRPr lang="en-US"/>
        </a:p>
      </dgm:t>
    </dgm:pt>
    <dgm:pt modelId="{A452351C-38A2-40CA-A31B-34BFE223BE05}" type="sibTrans" cxnId="{ADAB1818-F586-4F3F-B43E-E6C15DDA7C81}">
      <dgm:prSet/>
      <dgm:spPr/>
      <dgm:t>
        <a:bodyPr/>
        <a:lstStyle/>
        <a:p>
          <a:endParaRPr lang="en-US"/>
        </a:p>
      </dgm:t>
    </dgm:pt>
    <dgm:pt modelId="{83A5E653-F737-428D-BB27-06028793D98C}">
      <dgm:prSet/>
      <dgm:spPr/>
      <dgm:t>
        <a:bodyPr/>
        <a:lstStyle/>
        <a:p>
          <a:r>
            <a:rPr lang="en-US" dirty="0" smtClean="0"/>
            <a:t>Continually Analyze</a:t>
          </a:r>
          <a:endParaRPr lang="en-US" dirty="0"/>
        </a:p>
      </dgm:t>
    </dgm:pt>
    <dgm:pt modelId="{7BFAA622-7E72-4D6D-9D58-13C98993EC6B}" type="parTrans" cxnId="{967D1449-9B8C-4278-A6C9-F3D5E48EB52C}">
      <dgm:prSet/>
      <dgm:spPr/>
      <dgm:t>
        <a:bodyPr/>
        <a:lstStyle/>
        <a:p>
          <a:endParaRPr lang="en-US"/>
        </a:p>
      </dgm:t>
    </dgm:pt>
    <dgm:pt modelId="{A2CC5925-9BEC-425D-A7A3-8D9696B4681F}" type="sibTrans" cxnId="{967D1449-9B8C-4278-A6C9-F3D5E48EB52C}">
      <dgm:prSet/>
      <dgm:spPr/>
      <dgm:t>
        <a:bodyPr/>
        <a:lstStyle/>
        <a:p>
          <a:endParaRPr lang="en-US"/>
        </a:p>
      </dgm:t>
    </dgm:pt>
    <dgm:pt modelId="{5BA17059-B8EC-4D16-AAC4-AE0F16B9EF34}" type="pres">
      <dgm:prSet presAssocID="{97AF6D24-241A-44BA-9EF3-D50C3A3B4553}" presName="cycle" presStyleCnt="0">
        <dgm:presLayoutVars>
          <dgm:dir/>
          <dgm:resizeHandles val="exact"/>
        </dgm:presLayoutVars>
      </dgm:prSet>
      <dgm:spPr/>
      <dgm:t>
        <a:bodyPr/>
        <a:lstStyle/>
        <a:p>
          <a:endParaRPr lang="en-US"/>
        </a:p>
      </dgm:t>
    </dgm:pt>
    <dgm:pt modelId="{0CEFB73B-C34D-436F-B0E9-5DEF132340DD}" type="pres">
      <dgm:prSet presAssocID="{535F6853-B19F-408C-9821-1F59F5533EA7}" presName="node" presStyleLbl="node1" presStyleIdx="0" presStyleCnt="5">
        <dgm:presLayoutVars>
          <dgm:bulletEnabled val="1"/>
        </dgm:presLayoutVars>
      </dgm:prSet>
      <dgm:spPr/>
      <dgm:t>
        <a:bodyPr/>
        <a:lstStyle/>
        <a:p>
          <a:endParaRPr lang="en-US"/>
        </a:p>
      </dgm:t>
    </dgm:pt>
    <dgm:pt modelId="{4B3F3E51-2142-489B-8B87-C8FE3F8BADD2}" type="pres">
      <dgm:prSet presAssocID="{B65BD9BC-C9CE-4CD4-AFB8-9BBC56C0D24D}" presName="sibTrans" presStyleLbl="sibTrans2D1" presStyleIdx="0" presStyleCnt="5"/>
      <dgm:spPr/>
      <dgm:t>
        <a:bodyPr/>
        <a:lstStyle/>
        <a:p>
          <a:endParaRPr lang="en-US"/>
        </a:p>
      </dgm:t>
    </dgm:pt>
    <dgm:pt modelId="{A6E9D9F0-B14C-4E20-A45E-E2E95A9F9A17}" type="pres">
      <dgm:prSet presAssocID="{B65BD9BC-C9CE-4CD4-AFB8-9BBC56C0D24D}" presName="connectorText" presStyleLbl="sibTrans2D1" presStyleIdx="0" presStyleCnt="5"/>
      <dgm:spPr/>
      <dgm:t>
        <a:bodyPr/>
        <a:lstStyle/>
        <a:p>
          <a:endParaRPr lang="en-US"/>
        </a:p>
      </dgm:t>
    </dgm:pt>
    <dgm:pt modelId="{6EDF57F2-00D2-4D04-8787-FB08FA492933}" type="pres">
      <dgm:prSet presAssocID="{CD9675CC-F4EE-4598-98B6-6C257A82947E}" presName="node" presStyleLbl="node1" presStyleIdx="1" presStyleCnt="5">
        <dgm:presLayoutVars>
          <dgm:bulletEnabled val="1"/>
        </dgm:presLayoutVars>
      </dgm:prSet>
      <dgm:spPr/>
      <dgm:t>
        <a:bodyPr/>
        <a:lstStyle/>
        <a:p>
          <a:endParaRPr lang="en-US"/>
        </a:p>
      </dgm:t>
    </dgm:pt>
    <dgm:pt modelId="{1F1072CF-3D24-4B1F-9568-F45B563ACA49}" type="pres">
      <dgm:prSet presAssocID="{75147418-4404-4AA4-9A5D-720F0511CADA}" presName="sibTrans" presStyleLbl="sibTrans2D1" presStyleIdx="1" presStyleCnt="5"/>
      <dgm:spPr/>
      <dgm:t>
        <a:bodyPr/>
        <a:lstStyle/>
        <a:p>
          <a:endParaRPr lang="en-US"/>
        </a:p>
      </dgm:t>
    </dgm:pt>
    <dgm:pt modelId="{EDD0A98A-DBE1-4141-82AD-55107694C293}" type="pres">
      <dgm:prSet presAssocID="{75147418-4404-4AA4-9A5D-720F0511CADA}" presName="connectorText" presStyleLbl="sibTrans2D1" presStyleIdx="1" presStyleCnt="5"/>
      <dgm:spPr/>
      <dgm:t>
        <a:bodyPr/>
        <a:lstStyle/>
        <a:p>
          <a:endParaRPr lang="en-US"/>
        </a:p>
      </dgm:t>
    </dgm:pt>
    <dgm:pt modelId="{4A8509EF-6773-4929-AB32-04BC9AE5B822}" type="pres">
      <dgm:prSet presAssocID="{84CE0247-9C14-47AD-BA3C-F136ACDCC0A8}" presName="node" presStyleLbl="node1" presStyleIdx="2" presStyleCnt="5">
        <dgm:presLayoutVars>
          <dgm:bulletEnabled val="1"/>
        </dgm:presLayoutVars>
      </dgm:prSet>
      <dgm:spPr/>
      <dgm:t>
        <a:bodyPr/>
        <a:lstStyle/>
        <a:p>
          <a:endParaRPr lang="en-US"/>
        </a:p>
      </dgm:t>
    </dgm:pt>
    <dgm:pt modelId="{B33B13BD-8BC4-4C63-8DA2-B68B00E3D975}" type="pres">
      <dgm:prSet presAssocID="{8443EFCB-6C6D-4E81-BDF0-6B073132FE77}" presName="sibTrans" presStyleLbl="sibTrans2D1" presStyleIdx="2" presStyleCnt="5"/>
      <dgm:spPr/>
      <dgm:t>
        <a:bodyPr/>
        <a:lstStyle/>
        <a:p>
          <a:endParaRPr lang="en-US"/>
        </a:p>
      </dgm:t>
    </dgm:pt>
    <dgm:pt modelId="{8F8E332B-B9EA-49B9-A295-E9DA9045FFF7}" type="pres">
      <dgm:prSet presAssocID="{8443EFCB-6C6D-4E81-BDF0-6B073132FE77}" presName="connectorText" presStyleLbl="sibTrans2D1" presStyleIdx="2" presStyleCnt="5"/>
      <dgm:spPr/>
      <dgm:t>
        <a:bodyPr/>
        <a:lstStyle/>
        <a:p>
          <a:endParaRPr lang="en-US"/>
        </a:p>
      </dgm:t>
    </dgm:pt>
    <dgm:pt modelId="{EA12D641-2187-45DA-BF7C-E39669098A72}" type="pres">
      <dgm:prSet presAssocID="{83A5E653-F737-428D-BB27-06028793D98C}" presName="node" presStyleLbl="node1" presStyleIdx="3" presStyleCnt="5">
        <dgm:presLayoutVars>
          <dgm:bulletEnabled val="1"/>
        </dgm:presLayoutVars>
      </dgm:prSet>
      <dgm:spPr/>
      <dgm:t>
        <a:bodyPr/>
        <a:lstStyle/>
        <a:p>
          <a:endParaRPr lang="en-US"/>
        </a:p>
      </dgm:t>
    </dgm:pt>
    <dgm:pt modelId="{9F2EBBA6-5B51-4C6E-898A-C7C2A07C371A}" type="pres">
      <dgm:prSet presAssocID="{A2CC5925-9BEC-425D-A7A3-8D9696B4681F}" presName="sibTrans" presStyleLbl="sibTrans2D1" presStyleIdx="3" presStyleCnt="5"/>
      <dgm:spPr/>
      <dgm:t>
        <a:bodyPr/>
        <a:lstStyle/>
        <a:p>
          <a:endParaRPr lang="en-US"/>
        </a:p>
      </dgm:t>
    </dgm:pt>
    <dgm:pt modelId="{C058FAAC-282C-44B2-998A-71A3647A3C4E}" type="pres">
      <dgm:prSet presAssocID="{A2CC5925-9BEC-425D-A7A3-8D9696B4681F}" presName="connectorText" presStyleLbl="sibTrans2D1" presStyleIdx="3" presStyleCnt="5"/>
      <dgm:spPr/>
      <dgm:t>
        <a:bodyPr/>
        <a:lstStyle/>
        <a:p>
          <a:endParaRPr lang="en-US"/>
        </a:p>
      </dgm:t>
    </dgm:pt>
    <dgm:pt modelId="{99E78312-08DB-4D73-97C7-D44BA30CAE78}" type="pres">
      <dgm:prSet presAssocID="{08D31FFB-6E2F-4DD9-A117-4B763773ACF4}" presName="node" presStyleLbl="node1" presStyleIdx="4" presStyleCnt="5">
        <dgm:presLayoutVars>
          <dgm:bulletEnabled val="1"/>
        </dgm:presLayoutVars>
      </dgm:prSet>
      <dgm:spPr/>
      <dgm:t>
        <a:bodyPr/>
        <a:lstStyle/>
        <a:p>
          <a:endParaRPr lang="en-US"/>
        </a:p>
      </dgm:t>
    </dgm:pt>
    <dgm:pt modelId="{D43060E7-3F88-4FDD-9DFC-4579C873ECF8}" type="pres">
      <dgm:prSet presAssocID="{A452351C-38A2-40CA-A31B-34BFE223BE05}" presName="sibTrans" presStyleLbl="sibTrans2D1" presStyleIdx="4" presStyleCnt="5"/>
      <dgm:spPr/>
      <dgm:t>
        <a:bodyPr/>
        <a:lstStyle/>
        <a:p>
          <a:endParaRPr lang="en-US"/>
        </a:p>
      </dgm:t>
    </dgm:pt>
    <dgm:pt modelId="{0EE4E904-0436-411B-985E-B56F8E5F9BDD}" type="pres">
      <dgm:prSet presAssocID="{A452351C-38A2-40CA-A31B-34BFE223BE05}" presName="connectorText" presStyleLbl="sibTrans2D1" presStyleIdx="4" presStyleCnt="5"/>
      <dgm:spPr/>
      <dgm:t>
        <a:bodyPr/>
        <a:lstStyle/>
        <a:p>
          <a:endParaRPr lang="en-US"/>
        </a:p>
      </dgm:t>
    </dgm:pt>
  </dgm:ptLst>
  <dgm:cxnLst>
    <dgm:cxn modelId="{65F33198-BDCD-428C-86EC-ADAA63FF194E}" type="presOf" srcId="{08D31FFB-6E2F-4DD9-A117-4B763773ACF4}" destId="{99E78312-08DB-4D73-97C7-D44BA30CAE78}" srcOrd="0" destOrd="0" presId="urn:microsoft.com/office/officeart/2005/8/layout/cycle2"/>
    <dgm:cxn modelId="{67A7EE4C-1D4B-4CDE-A440-3892F360835E}" type="presOf" srcId="{CD9675CC-F4EE-4598-98B6-6C257A82947E}" destId="{6EDF57F2-00D2-4D04-8787-FB08FA492933}" srcOrd="0" destOrd="0" presId="urn:microsoft.com/office/officeart/2005/8/layout/cycle2"/>
    <dgm:cxn modelId="{ADAB1818-F586-4F3F-B43E-E6C15DDA7C81}" srcId="{97AF6D24-241A-44BA-9EF3-D50C3A3B4553}" destId="{08D31FFB-6E2F-4DD9-A117-4B763773ACF4}" srcOrd="4" destOrd="0" parTransId="{1877AF9C-A907-49B0-961A-66FB898ACE7B}" sibTransId="{A452351C-38A2-40CA-A31B-34BFE223BE05}"/>
    <dgm:cxn modelId="{0B7A8229-7328-4168-91F0-E3E233A8EFD6}" type="presOf" srcId="{A452351C-38A2-40CA-A31B-34BFE223BE05}" destId="{D43060E7-3F88-4FDD-9DFC-4579C873ECF8}" srcOrd="0" destOrd="0" presId="urn:microsoft.com/office/officeart/2005/8/layout/cycle2"/>
    <dgm:cxn modelId="{B73E69BE-393F-4B79-B737-FAA4A9C4B16B}" type="presOf" srcId="{A2CC5925-9BEC-425D-A7A3-8D9696B4681F}" destId="{C058FAAC-282C-44B2-998A-71A3647A3C4E}" srcOrd="1" destOrd="0" presId="urn:microsoft.com/office/officeart/2005/8/layout/cycle2"/>
    <dgm:cxn modelId="{B5299CE9-900D-4B55-AF57-FF4EA6A1FDF9}" type="presOf" srcId="{75147418-4404-4AA4-9A5D-720F0511CADA}" destId="{1F1072CF-3D24-4B1F-9568-F45B563ACA49}" srcOrd="0" destOrd="0" presId="urn:microsoft.com/office/officeart/2005/8/layout/cycle2"/>
    <dgm:cxn modelId="{E9ECE2B5-83FA-4904-9917-B8ECA227FCB8}" type="presOf" srcId="{B65BD9BC-C9CE-4CD4-AFB8-9BBC56C0D24D}" destId="{4B3F3E51-2142-489B-8B87-C8FE3F8BADD2}" srcOrd="0" destOrd="0" presId="urn:microsoft.com/office/officeart/2005/8/layout/cycle2"/>
    <dgm:cxn modelId="{31B8D02D-C1EE-4238-8B72-A8F3C1D11C0C}" type="presOf" srcId="{97AF6D24-241A-44BA-9EF3-D50C3A3B4553}" destId="{5BA17059-B8EC-4D16-AAC4-AE0F16B9EF34}" srcOrd="0" destOrd="0" presId="urn:microsoft.com/office/officeart/2005/8/layout/cycle2"/>
    <dgm:cxn modelId="{8D03026A-56F2-4B03-8FF3-0D7E6C24A76E}" type="presOf" srcId="{8443EFCB-6C6D-4E81-BDF0-6B073132FE77}" destId="{8F8E332B-B9EA-49B9-A295-E9DA9045FFF7}" srcOrd="1" destOrd="0" presId="urn:microsoft.com/office/officeart/2005/8/layout/cycle2"/>
    <dgm:cxn modelId="{967D1449-9B8C-4278-A6C9-F3D5E48EB52C}" srcId="{97AF6D24-241A-44BA-9EF3-D50C3A3B4553}" destId="{83A5E653-F737-428D-BB27-06028793D98C}" srcOrd="3" destOrd="0" parTransId="{7BFAA622-7E72-4D6D-9D58-13C98993EC6B}" sibTransId="{A2CC5925-9BEC-425D-A7A3-8D9696B4681F}"/>
    <dgm:cxn modelId="{9D48CCC3-52ED-4E18-8D72-08736B0F7A22}" type="presOf" srcId="{A452351C-38A2-40CA-A31B-34BFE223BE05}" destId="{0EE4E904-0436-411B-985E-B56F8E5F9BDD}" srcOrd="1" destOrd="0" presId="urn:microsoft.com/office/officeart/2005/8/layout/cycle2"/>
    <dgm:cxn modelId="{8A7317F0-BB99-4504-8BEE-BF5EB28A547A}" type="presOf" srcId="{B65BD9BC-C9CE-4CD4-AFB8-9BBC56C0D24D}" destId="{A6E9D9F0-B14C-4E20-A45E-E2E95A9F9A17}" srcOrd="1" destOrd="0" presId="urn:microsoft.com/office/officeart/2005/8/layout/cycle2"/>
    <dgm:cxn modelId="{1A2F6F5E-6BF4-4BA5-B21F-ECB563559701}" type="presOf" srcId="{A2CC5925-9BEC-425D-A7A3-8D9696B4681F}" destId="{9F2EBBA6-5B51-4C6E-898A-C7C2A07C371A}" srcOrd="0" destOrd="0" presId="urn:microsoft.com/office/officeart/2005/8/layout/cycle2"/>
    <dgm:cxn modelId="{8DF657D6-D2AF-4453-8453-60B0719B15F2}" srcId="{97AF6D24-241A-44BA-9EF3-D50C3A3B4553}" destId="{CD9675CC-F4EE-4598-98B6-6C257A82947E}" srcOrd="1" destOrd="0" parTransId="{EA02D18B-3F5D-4908-9FE5-98CF5D7A1ACF}" sibTransId="{75147418-4404-4AA4-9A5D-720F0511CADA}"/>
    <dgm:cxn modelId="{F5B63A05-5A02-43BD-A60E-64F3E5626F94}" type="presOf" srcId="{75147418-4404-4AA4-9A5D-720F0511CADA}" destId="{EDD0A98A-DBE1-4141-82AD-55107694C293}" srcOrd="1" destOrd="0" presId="urn:microsoft.com/office/officeart/2005/8/layout/cycle2"/>
    <dgm:cxn modelId="{F646B0B6-879D-4ECD-9625-D39831377E4C}" type="presOf" srcId="{8443EFCB-6C6D-4E81-BDF0-6B073132FE77}" destId="{B33B13BD-8BC4-4C63-8DA2-B68B00E3D975}" srcOrd="0" destOrd="0" presId="urn:microsoft.com/office/officeart/2005/8/layout/cycle2"/>
    <dgm:cxn modelId="{DF3CEFD0-272D-4A72-B855-8DF9A918E700}" type="presOf" srcId="{84CE0247-9C14-47AD-BA3C-F136ACDCC0A8}" destId="{4A8509EF-6773-4929-AB32-04BC9AE5B822}" srcOrd="0" destOrd="0" presId="urn:microsoft.com/office/officeart/2005/8/layout/cycle2"/>
    <dgm:cxn modelId="{1A20E53B-E28A-4B67-923A-DF867E5E94F5}" type="presOf" srcId="{83A5E653-F737-428D-BB27-06028793D98C}" destId="{EA12D641-2187-45DA-BF7C-E39669098A72}" srcOrd="0" destOrd="0" presId="urn:microsoft.com/office/officeart/2005/8/layout/cycle2"/>
    <dgm:cxn modelId="{D4DAB2BC-BF00-491F-9A33-9B8CF5B54348}" srcId="{97AF6D24-241A-44BA-9EF3-D50C3A3B4553}" destId="{84CE0247-9C14-47AD-BA3C-F136ACDCC0A8}" srcOrd="2" destOrd="0" parTransId="{C8C99B4A-638F-4BA0-8942-77ACD0618202}" sibTransId="{8443EFCB-6C6D-4E81-BDF0-6B073132FE77}"/>
    <dgm:cxn modelId="{8E22F113-A14E-4972-8C0E-C7DDE76E18B3}" srcId="{97AF6D24-241A-44BA-9EF3-D50C3A3B4553}" destId="{535F6853-B19F-408C-9821-1F59F5533EA7}" srcOrd="0" destOrd="0" parTransId="{D7A7C6A3-DF38-4EA1-866D-E6E7990959FB}" sibTransId="{B65BD9BC-C9CE-4CD4-AFB8-9BBC56C0D24D}"/>
    <dgm:cxn modelId="{3C33D538-3A95-4E83-BE18-0374BB14E319}" type="presOf" srcId="{535F6853-B19F-408C-9821-1F59F5533EA7}" destId="{0CEFB73B-C34D-436F-B0E9-5DEF132340DD}" srcOrd="0" destOrd="0" presId="urn:microsoft.com/office/officeart/2005/8/layout/cycle2"/>
    <dgm:cxn modelId="{98D007F9-E840-4E48-B649-61E29DE6858B}" type="presParOf" srcId="{5BA17059-B8EC-4D16-AAC4-AE0F16B9EF34}" destId="{0CEFB73B-C34D-436F-B0E9-5DEF132340DD}" srcOrd="0" destOrd="0" presId="urn:microsoft.com/office/officeart/2005/8/layout/cycle2"/>
    <dgm:cxn modelId="{570CE1C6-99F8-46E0-B471-A8C1D330B248}" type="presParOf" srcId="{5BA17059-B8EC-4D16-AAC4-AE0F16B9EF34}" destId="{4B3F3E51-2142-489B-8B87-C8FE3F8BADD2}" srcOrd="1" destOrd="0" presId="urn:microsoft.com/office/officeart/2005/8/layout/cycle2"/>
    <dgm:cxn modelId="{ADFBAF38-AE12-4DC5-9A2B-552871AB550B}" type="presParOf" srcId="{4B3F3E51-2142-489B-8B87-C8FE3F8BADD2}" destId="{A6E9D9F0-B14C-4E20-A45E-E2E95A9F9A17}" srcOrd="0" destOrd="0" presId="urn:microsoft.com/office/officeart/2005/8/layout/cycle2"/>
    <dgm:cxn modelId="{A605DC80-91DF-4191-856C-85D82513ADA4}" type="presParOf" srcId="{5BA17059-B8EC-4D16-AAC4-AE0F16B9EF34}" destId="{6EDF57F2-00D2-4D04-8787-FB08FA492933}" srcOrd="2" destOrd="0" presId="urn:microsoft.com/office/officeart/2005/8/layout/cycle2"/>
    <dgm:cxn modelId="{0DA75A00-7A87-43EC-A115-B7AECD14D4A2}" type="presParOf" srcId="{5BA17059-B8EC-4D16-AAC4-AE0F16B9EF34}" destId="{1F1072CF-3D24-4B1F-9568-F45B563ACA49}" srcOrd="3" destOrd="0" presId="urn:microsoft.com/office/officeart/2005/8/layout/cycle2"/>
    <dgm:cxn modelId="{E6DA6BBA-0DA5-4609-9270-92748908A910}" type="presParOf" srcId="{1F1072CF-3D24-4B1F-9568-F45B563ACA49}" destId="{EDD0A98A-DBE1-4141-82AD-55107694C293}" srcOrd="0" destOrd="0" presId="urn:microsoft.com/office/officeart/2005/8/layout/cycle2"/>
    <dgm:cxn modelId="{9B9E8C89-192D-4969-9E79-71F361926910}" type="presParOf" srcId="{5BA17059-B8EC-4D16-AAC4-AE0F16B9EF34}" destId="{4A8509EF-6773-4929-AB32-04BC9AE5B822}" srcOrd="4" destOrd="0" presId="urn:microsoft.com/office/officeart/2005/8/layout/cycle2"/>
    <dgm:cxn modelId="{AC3DFE48-10BE-41B5-8F97-E55F5BFF85C1}" type="presParOf" srcId="{5BA17059-B8EC-4D16-AAC4-AE0F16B9EF34}" destId="{B33B13BD-8BC4-4C63-8DA2-B68B00E3D975}" srcOrd="5" destOrd="0" presId="urn:microsoft.com/office/officeart/2005/8/layout/cycle2"/>
    <dgm:cxn modelId="{1AAB4625-4506-49EB-B160-975849E11EC4}" type="presParOf" srcId="{B33B13BD-8BC4-4C63-8DA2-B68B00E3D975}" destId="{8F8E332B-B9EA-49B9-A295-E9DA9045FFF7}" srcOrd="0" destOrd="0" presId="urn:microsoft.com/office/officeart/2005/8/layout/cycle2"/>
    <dgm:cxn modelId="{C816775D-FE7F-4422-9D52-5B994AA2FD12}" type="presParOf" srcId="{5BA17059-B8EC-4D16-AAC4-AE0F16B9EF34}" destId="{EA12D641-2187-45DA-BF7C-E39669098A72}" srcOrd="6" destOrd="0" presId="urn:microsoft.com/office/officeart/2005/8/layout/cycle2"/>
    <dgm:cxn modelId="{EE71D85B-7DFE-4EE7-B43C-DBCAA0BE47B1}" type="presParOf" srcId="{5BA17059-B8EC-4D16-AAC4-AE0F16B9EF34}" destId="{9F2EBBA6-5B51-4C6E-898A-C7C2A07C371A}" srcOrd="7" destOrd="0" presId="urn:microsoft.com/office/officeart/2005/8/layout/cycle2"/>
    <dgm:cxn modelId="{E613BF06-3FA8-43D4-80EE-C53CD8698E40}" type="presParOf" srcId="{9F2EBBA6-5B51-4C6E-898A-C7C2A07C371A}" destId="{C058FAAC-282C-44B2-998A-71A3647A3C4E}" srcOrd="0" destOrd="0" presId="urn:microsoft.com/office/officeart/2005/8/layout/cycle2"/>
    <dgm:cxn modelId="{591C825F-BB7D-4DBA-ACED-80880F8131F7}" type="presParOf" srcId="{5BA17059-B8EC-4D16-AAC4-AE0F16B9EF34}" destId="{99E78312-08DB-4D73-97C7-D44BA30CAE78}" srcOrd="8" destOrd="0" presId="urn:microsoft.com/office/officeart/2005/8/layout/cycle2"/>
    <dgm:cxn modelId="{C6169455-3F34-4E69-8373-9882992DAB23}" type="presParOf" srcId="{5BA17059-B8EC-4D16-AAC4-AE0F16B9EF34}" destId="{D43060E7-3F88-4FDD-9DFC-4579C873ECF8}" srcOrd="9" destOrd="0" presId="urn:microsoft.com/office/officeart/2005/8/layout/cycle2"/>
    <dgm:cxn modelId="{E25C477C-382C-4884-B7D3-2377E826F5FC}" type="presParOf" srcId="{D43060E7-3F88-4FDD-9DFC-4579C873ECF8}" destId="{0EE4E904-0436-411B-985E-B56F8E5F9BDD}" srcOrd="0" destOrd="0" presId="urn:microsoft.com/office/officeart/2005/8/layout/cycle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9FDDCF4-06D2-463C-AE5B-B89237566058}" type="doc">
      <dgm:prSet loTypeId="urn:microsoft.com/office/officeart/2005/8/layout/process5" loCatId="process" qsTypeId="urn:microsoft.com/office/officeart/2005/8/quickstyle/3d3" qsCatId="3D" csTypeId="urn:microsoft.com/office/officeart/2005/8/colors/colorful2" csCatId="colorful" phldr="1"/>
      <dgm:spPr/>
      <dgm:t>
        <a:bodyPr/>
        <a:lstStyle/>
        <a:p>
          <a:endParaRPr lang="en-US"/>
        </a:p>
      </dgm:t>
    </dgm:pt>
    <dgm:pt modelId="{1AB6C126-E665-450C-BF89-60DF9B408CA0}">
      <dgm:prSet/>
      <dgm:spPr/>
      <dgm:t>
        <a:bodyPr/>
        <a:lstStyle/>
        <a:p>
          <a:pPr rtl="0"/>
          <a:r>
            <a:rPr lang="en-US" dirty="0" smtClean="0"/>
            <a:t>Contact with Client</a:t>
          </a:r>
          <a:endParaRPr lang="en-US" dirty="0"/>
        </a:p>
      </dgm:t>
    </dgm:pt>
    <dgm:pt modelId="{162FD95D-8750-4BD0-875F-12C9D7506813}" type="parTrans" cxnId="{34DED0B6-1031-43F9-A940-356394E8F3C7}">
      <dgm:prSet/>
      <dgm:spPr/>
      <dgm:t>
        <a:bodyPr/>
        <a:lstStyle/>
        <a:p>
          <a:endParaRPr lang="en-US"/>
        </a:p>
      </dgm:t>
    </dgm:pt>
    <dgm:pt modelId="{F4CF2E62-7F8E-4040-9CA9-4DFD97853665}" type="sibTrans" cxnId="{34DED0B6-1031-43F9-A940-356394E8F3C7}">
      <dgm:prSet/>
      <dgm:spPr/>
      <dgm:t>
        <a:bodyPr/>
        <a:lstStyle/>
        <a:p>
          <a:endParaRPr lang="en-US"/>
        </a:p>
      </dgm:t>
    </dgm:pt>
    <dgm:pt modelId="{E8F858EF-A96B-44C1-9C44-1F2ED124A551}">
      <dgm:prSet/>
      <dgm:spPr/>
      <dgm:t>
        <a:bodyPr/>
        <a:lstStyle/>
        <a:p>
          <a:pPr rtl="0"/>
          <a:r>
            <a:rPr lang="en-US" dirty="0" smtClean="0"/>
            <a:t>Contract Template</a:t>
          </a:r>
          <a:endParaRPr lang="en-US" dirty="0"/>
        </a:p>
      </dgm:t>
    </dgm:pt>
    <dgm:pt modelId="{283D3672-05B0-4D90-B2DC-77F6CD02AFBE}" type="parTrans" cxnId="{17B91227-58C5-4131-86EC-424C981C85DE}">
      <dgm:prSet/>
      <dgm:spPr/>
      <dgm:t>
        <a:bodyPr/>
        <a:lstStyle/>
        <a:p>
          <a:endParaRPr lang="en-US"/>
        </a:p>
      </dgm:t>
    </dgm:pt>
    <dgm:pt modelId="{EC088148-91F8-49D2-9CCE-58BABD15F56F}" type="sibTrans" cxnId="{17B91227-58C5-4131-86EC-424C981C85DE}">
      <dgm:prSet/>
      <dgm:spPr/>
      <dgm:t>
        <a:bodyPr/>
        <a:lstStyle/>
        <a:p>
          <a:endParaRPr lang="en-US"/>
        </a:p>
      </dgm:t>
    </dgm:pt>
    <dgm:pt modelId="{76DC3F2B-BCC2-41F5-848A-CDF38B079172}">
      <dgm:prSet/>
      <dgm:spPr/>
      <dgm:t>
        <a:bodyPr/>
        <a:lstStyle/>
        <a:p>
          <a:pPr rtl="0"/>
          <a:r>
            <a:rPr lang="en-US" dirty="0" smtClean="0"/>
            <a:t>Budget Template</a:t>
          </a:r>
          <a:endParaRPr lang="en-US" dirty="0"/>
        </a:p>
      </dgm:t>
    </dgm:pt>
    <dgm:pt modelId="{20719A5C-0FB9-412D-8F2C-C5705B059CB0}" type="parTrans" cxnId="{84C41805-4FC4-4DF7-B979-8C2C55333B1E}">
      <dgm:prSet/>
      <dgm:spPr/>
      <dgm:t>
        <a:bodyPr/>
        <a:lstStyle/>
        <a:p>
          <a:endParaRPr lang="en-US"/>
        </a:p>
      </dgm:t>
    </dgm:pt>
    <dgm:pt modelId="{DC79821B-056D-4308-85B4-9DF3343A3F8A}" type="sibTrans" cxnId="{84C41805-4FC4-4DF7-B979-8C2C55333B1E}">
      <dgm:prSet/>
      <dgm:spPr/>
      <dgm:t>
        <a:bodyPr/>
        <a:lstStyle/>
        <a:p>
          <a:endParaRPr lang="en-US"/>
        </a:p>
      </dgm:t>
    </dgm:pt>
    <dgm:pt modelId="{CC775B71-E133-4DA2-A148-1B047586B3B4}">
      <dgm:prSet/>
      <dgm:spPr/>
      <dgm:t>
        <a:bodyPr/>
        <a:lstStyle/>
        <a:p>
          <a:pPr rtl="0"/>
          <a:r>
            <a:rPr lang="en-US" dirty="0" smtClean="0"/>
            <a:t>Cooperative Effort (Faculty/Staff/Client)</a:t>
          </a:r>
          <a:endParaRPr lang="en-US" dirty="0"/>
        </a:p>
      </dgm:t>
    </dgm:pt>
    <dgm:pt modelId="{0AF27AEF-0FF1-4321-8354-F49DBE22FD6B}" type="parTrans" cxnId="{2C37EFEA-468F-482E-AE23-736F22036FEE}">
      <dgm:prSet/>
      <dgm:spPr/>
      <dgm:t>
        <a:bodyPr/>
        <a:lstStyle/>
        <a:p>
          <a:endParaRPr lang="en-US"/>
        </a:p>
      </dgm:t>
    </dgm:pt>
    <dgm:pt modelId="{0364F438-8174-45DF-ADB2-4DF2F04C12C5}" type="sibTrans" cxnId="{2C37EFEA-468F-482E-AE23-736F22036FEE}">
      <dgm:prSet/>
      <dgm:spPr/>
      <dgm:t>
        <a:bodyPr/>
        <a:lstStyle/>
        <a:p>
          <a:endParaRPr lang="en-US"/>
        </a:p>
      </dgm:t>
    </dgm:pt>
    <dgm:pt modelId="{71274C7A-8532-49F7-9C72-692BBD8D5119}" type="pres">
      <dgm:prSet presAssocID="{99FDDCF4-06D2-463C-AE5B-B89237566058}" presName="diagram" presStyleCnt="0">
        <dgm:presLayoutVars>
          <dgm:dir/>
          <dgm:resizeHandles val="exact"/>
        </dgm:presLayoutVars>
      </dgm:prSet>
      <dgm:spPr/>
      <dgm:t>
        <a:bodyPr/>
        <a:lstStyle/>
        <a:p>
          <a:endParaRPr lang="en-US"/>
        </a:p>
      </dgm:t>
    </dgm:pt>
    <dgm:pt modelId="{5ED57AB0-6FB0-4D4C-B85F-CC349158BB0C}" type="pres">
      <dgm:prSet presAssocID="{1AB6C126-E665-450C-BF89-60DF9B408CA0}" presName="node" presStyleLbl="node1" presStyleIdx="0" presStyleCnt="4">
        <dgm:presLayoutVars>
          <dgm:bulletEnabled val="1"/>
        </dgm:presLayoutVars>
      </dgm:prSet>
      <dgm:spPr/>
      <dgm:t>
        <a:bodyPr/>
        <a:lstStyle/>
        <a:p>
          <a:endParaRPr lang="en-US"/>
        </a:p>
      </dgm:t>
    </dgm:pt>
    <dgm:pt modelId="{CBC22FC0-AA6F-4590-8626-0E665D558025}" type="pres">
      <dgm:prSet presAssocID="{F4CF2E62-7F8E-4040-9CA9-4DFD97853665}" presName="sibTrans" presStyleLbl="sibTrans2D1" presStyleIdx="0" presStyleCnt="3"/>
      <dgm:spPr/>
      <dgm:t>
        <a:bodyPr/>
        <a:lstStyle/>
        <a:p>
          <a:endParaRPr lang="en-US"/>
        </a:p>
      </dgm:t>
    </dgm:pt>
    <dgm:pt modelId="{330AED05-18AF-47B5-A9AD-CDF878979199}" type="pres">
      <dgm:prSet presAssocID="{F4CF2E62-7F8E-4040-9CA9-4DFD97853665}" presName="connectorText" presStyleLbl="sibTrans2D1" presStyleIdx="0" presStyleCnt="3"/>
      <dgm:spPr/>
      <dgm:t>
        <a:bodyPr/>
        <a:lstStyle/>
        <a:p>
          <a:endParaRPr lang="en-US"/>
        </a:p>
      </dgm:t>
    </dgm:pt>
    <dgm:pt modelId="{46FE0DB0-EAFA-4BFC-AA5C-B8C84448EF6C}" type="pres">
      <dgm:prSet presAssocID="{E8F858EF-A96B-44C1-9C44-1F2ED124A551}" presName="node" presStyleLbl="node1" presStyleIdx="1" presStyleCnt="4" custLinFactNeighborX="814" custLinFactNeighborY="5249">
        <dgm:presLayoutVars>
          <dgm:bulletEnabled val="1"/>
        </dgm:presLayoutVars>
      </dgm:prSet>
      <dgm:spPr/>
      <dgm:t>
        <a:bodyPr/>
        <a:lstStyle/>
        <a:p>
          <a:endParaRPr lang="en-US"/>
        </a:p>
      </dgm:t>
    </dgm:pt>
    <dgm:pt modelId="{492E3C7E-9C97-4BD5-8FDC-21F9DE60B984}" type="pres">
      <dgm:prSet presAssocID="{EC088148-91F8-49D2-9CCE-58BABD15F56F}" presName="sibTrans" presStyleLbl="sibTrans2D1" presStyleIdx="1" presStyleCnt="3"/>
      <dgm:spPr/>
      <dgm:t>
        <a:bodyPr/>
        <a:lstStyle/>
        <a:p>
          <a:endParaRPr lang="en-US"/>
        </a:p>
      </dgm:t>
    </dgm:pt>
    <dgm:pt modelId="{C91A5572-A0D5-4EF8-B378-2171F085D6CB}" type="pres">
      <dgm:prSet presAssocID="{EC088148-91F8-49D2-9CCE-58BABD15F56F}" presName="connectorText" presStyleLbl="sibTrans2D1" presStyleIdx="1" presStyleCnt="3"/>
      <dgm:spPr/>
      <dgm:t>
        <a:bodyPr/>
        <a:lstStyle/>
        <a:p>
          <a:endParaRPr lang="en-US"/>
        </a:p>
      </dgm:t>
    </dgm:pt>
    <dgm:pt modelId="{468B5093-70A1-4C38-9EBA-D04F53B2A436}" type="pres">
      <dgm:prSet presAssocID="{76DC3F2B-BCC2-41F5-848A-CDF38B079172}" presName="node" presStyleLbl="node1" presStyleIdx="2" presStyleCnt="4">
        <dgm:presLayoutVars>
          <dgm:bulletEnabled val="1"/>
        </dgm:presLayoutVars>
      </dgm:prSet>
      <dgm:spPr/>
      <dgm:t>
        <a:bodyPr/>
        <a:lstStyle/>
        <a:p>
          <a:endParaRPr lang="en-US"/>
        </a:p>
      </dgm:t>
    </dgm:pt>
    <dgm:pt modelId="{30BB9739-802E-4C5A-9EAF-4D83922DA698}" type="pres">
      <dgm:prSet presAssocID="{DC79821B-056D-4308-85B4-9DF3343A3F8A}" presName="sibTrans" presStyleLbl="sibTrans2D1" presStyleIdx="2" presStyleCnt="3"/>
      <dgm:spPr/>
      <dgm:t>
        <a:bodyPr/>
        <a:lstStyle/>
        <a:p>
          <a:endParaRPr lang="en-US"/>
        </a:p>
      </dgm:t>
    </dgm:pt>
    <dgm:pt modelId="{EABF406C-ECB4-4A13-B28E-63001C6345C4}" type="pres">
      <dgm:prSet presAssocID="{DC79821B-056D-4308-85B4-9DF3343A3F8A}" presName="connectorText" presStyleLbl="sibTrans2D1" presStyleIdx="2" presStyleCnt="3"/>
      <dgm:spPr/>
      <dgm:t>
        <a:bodyPr/>
        <a:lstStyle/>
        <a:p>
          <a:endParaRPr lang="en-US"/>
        </a:p>
      </dgm:t>
    </dgm:pt>
    <dgm:pt modelId="{DC682A47-8B7C-454F-8741-DF42D5AEA7A0}" type="pres">
      <dgm:prSet presAssocID="{CC775B71-E133-4DA2-A148-1B047586B3B4}" presName="node" presStyleLbl="node1" presStyleIdx="3" presStyleCnt="4">
        <dgm:presLayoutVars>
          <dgm:bulletEnabled val="1"/>
        </dgm:presLayoutVars>
      </dgm:prSet>
      <dgm:spPr/>
      <dgm:t>
        <a:bodyPr/>
        <a:lstStyle/>
        <a:p>
          <a:endParaRPr lang="en-US"/>
        </a:p>
      </dgm:t>
    </dgm:pt>
  </dgm:ptLst>
  <dgm:cxnLst>
    <dgm:cxn modelId="{17B91227-58C5-4131-86EC-424C981C85DE}" srcId="{99FDDCF4-06D2-463C-AE5B-B89237566058}" destId="{E8F858EF-A96B-44C1-9C44-1F2ED124A551}" srcOrd="1" destOrd="0" parTransId="{283D3672-05B0-4D90-B2DC-77F6CD02AFBE}" sibTransId="{EC088148-91F8-49D2-9CCE-58BABD15F56F}"/>
    <dgm:cxn modelId="{57A21129-E88B-4C1E-B479-F063D438E591}" type="presOf" srcId="{76DC3F2B-BCC2-41F5-848A-CDF38B079172}" destId="{468B5093-70A1-4C38-9EBA-D04F53B2A436}" srcOrd="0" destOrd="0" presId="urn:microsoft.com/office/officeart/2005/8/layout/process5"/>
    <dgm:cxn modelId="{E4BE3BEE-CB22-4A2C-8DB4-6E1589104F5A}" type="presOf" srcId="{CC775B71-E133-4DA2-A148-1B047586B3B4}" destId="{DC682A47-8B7C-454F-8741-DF42D5AEA7A0}" srcOrd="0" destOrd="0" presId="urn:microsoft.com/office/officeart/2005/8/layout/process5"/>
    <dgm:cxn modelId="{DE8ABFC4-658B-4E13-9D7E-70B0DF3F74F9}" type="presOf" srcId="{99FDDCF4-06D2-463C-AE5B-B89237566058}" destId="{71274C7A-8532-49F7-9C72-692BBD8D5119}" srcOrd="0" destOrd="0" presId="urn:microsoft.com/office/officeart/2005/8/layout/process5"/>
    <dgm:cxn modelId="{B5BD3F37-AF86-49E5-8B6C-D35684DC690A}" type="presOf" srcId="{EC088148-91F8-49D2-9CCE-58BABD15F56F}" destId="{C91A5572-A0D5-4EF8-B378-2171F085D6CB}" srcOrd="1" destOrd="0" presId="urn:microsoft.com/office/officeart/2005/8/layout/process5"/>
    <dgm:cxn modelId="{2C37EFEA-468F-482E-AE23-736F22036FEE}" srcId="{99FDDCF4-06D2-463C-AE5B-B89237566058}" destId="{CC775B71-E133-4DA2-A148-1B047586B3B4}" srcOrd="3" destOrd="0" parTransId="{0AF27AEF-0FF1-4321-8354-F49DBE22FD6B}" sibTransId="{0364F438-8174-45DF-ADB2-4DF2F04C12C5}"/>
    <dgm:cxn modelId="{6F7F8A6F-BBEB-4321-BE20-CC35E0AB214E}" type="presOf" srcId="{E8F858EF-A96B-44C1-9C44-1F2ED124A551}" destId="{46FE0DB0-EAFA-4BFC-AA5C-B8C84448EF6C}" srcOrd="0" destOrd="0" presId="urn:microsoft.com/office/officeart/2005/8/layout/process5"/>
    <dgm:cxn modelId="{7A0181D4-4C80-4E81-AF35-3F6F8D4D7725}" type="presOf" srcId="{DC79821B-056D-4308-85B4-9DF3343A3F8A}" destId="{30BB9739-802E-4C5A-9EAF-4D83922DA698}" srcOrd="0" destOrd="0" presId="urn:microsoft.com/office/officeart/2005/8/layout/process5"/>
    <dgm:cxn modelId="{4E90D2B8-6F48-4914-B6B7-7EBFBBC4502F}" type="presOf" srcId="{F4CF2E62-7F8E-4040-9CA9-4DFD97853665}" destId="{CBC22FC0-AA6F-4590-8626-0E665D558025}" srcOrd="0" destOrd="0" presId="urn:microsoft.com/office/officeart/2005/8/layout/process5"/>
    <dgm:cxn modelId="{DFD8A845-28A3-4F77-A8DF-B21427EAFD4F}" type="presOf" srcId="{DC79821B-056D-4308-85B4-9DF3343A3F8A}" destId="{EABF406C-ECB4-4A13-B28E-63001C6345C4}" srcOrd="1" destOrd="0" presId="urn:microsoft.com/office/officeart/2005/8/layout/process5"/>
    <dgm:cxn modelId="{0D3AB551-AF0B-4D7E-AF88-5840A989D606}" type="presOf" srcId="{EC088148-91F8-49D2-9CCE-58BABD15F56F}" destId="{492E3C7E-9C97-4BD5-8FDC-21F9DE60B984}" srcOrd="0" destOrd="0" presId="urn:microsoft.com/office/officeart/2005/8/layout/process5"/>
    <dgm:cxn modelId="{80271648-21AA-462E-B5CB-9AAEE4802342}" type="presOf" srcId="{F4CF2E62-7F8E-4040-9CA9-4DFD97853665}" destId="{330AED05-18AF-47B5-A9AD-CDF878979199}" srcOrd="1" destOrd="0" presId="urn:microsoft.com/office/officeart/2005/8/layout/process5"/>
    <dgm:cxn modelId="{34DED0B6-1031-43F9-A940-356394E8F3C7}" srcId="{99FDDCF4-06D2-463C-AE5B-B89237566058}" destId="{1AB6C126-E665-450C-BF89-60DF9B408CA0}" srcOrd="0" destOrd="0" parTransId="{162FD95D-8750-4BD0-875F-12C9D7506813}" sibTransId="{F4CF2E62-7F8E-4040-9CA9-4DFD97853665}"/>
    <dgm:cxn modelId="{84C41805-4FC4-4DF7-B979-8C2C55333B1E}" srcId="{99FDDCF4-06D2-463C-AE5B-B89237566058}" destId="{76DC3F2B-BCC2-41F5-848A-CDF38B079172}" srcOrd="2" destOrd="0" parTransId="{20719A5C-0FB9-412D-8F2C-C5705B059CB0}" sibTransId="{DC79821B-056D-4308-85B4-9DF3343A3F8A}"/>
    <dgm:cxn modelId="{97E337B6-9A47-4B16-9B72-D899F9404102}" type="presOf" srcId="{1AB6C126-E665-450C-BF89-60DF9B408CA0}" destId="{5ED57AB0-6FB0-4D4C-B85F-CC349158BB0C}" srcOrd="0" destOrd="0" presId="urn:microsoft.com/office/officeart/2005/8/layout/process5"/>
    <dgm:cxn modelId="{440BD53B-D986-43CF-BDAF-0DC347AB5D93}" type="presParOf" srcId="{71274C7A-8532-49F7-9C72-692BBD8D5119}" destId="{5ED57AB0-6FB0-4D4C-B85F-CC349158BB0C}" srcOrd="0" destOrd="0" presId="urn:microsoft.com/office/officeart/2005/8/layout/process5"/>
    <dgm:cxn modelId="{41923510-1E49-4D2E-BBFA-FE8777A3FB05}" type="presParOf" srcId="{71274C7A-8532-49F7-9C72-692BBD8D5119}" destId="{CBC22FC0-AA6F-4590-8626-0E665D558025}" srcOrd="1" destOrd="0" presId="urn:microsoft.com/office/officeart/2005/8/layout/process5"/>
    <dgm:cxn modelId="{81111A27-F429-453F-8C39-02B0FCDBCA27}" type="presParOf" srcId="{CBC22FC0-AA6F-4590-8626-0E665D558025}" destId="{330AED05-18AF-47B5-A9AD-CDF878979199}" srcOrd="0" destOrd="0" presId="urn:microsoft.com/office/officeart/2005/8/layout/process5"/>
    <dgm:cxn modelId="{C5A1E918-94B0-429F-9E5B-49F12EDE8C5A}" type="presParOf" srcId="{71274C7A-8532-49F7-9C72-692BBD8D5119}" destId="{46FE0DB0-EAFA-4BFC-AA5C-B8C84448EF6C}" srcOrd="2" destOrd="0" presId="urn:microsoft.com/office/officeart/2005/8/layout/process5"/>
    <dgm:cxn modelId="{C7D8E769-950F-470A-9B03-9102031218F4}" type="presParOf" srcId="{71274C7A-8532-49F7-9C72-692BBD8D5119}" destId="{492E3C7E-9C97-4BD5-8FDC-21F9DE60B984}" srcOrd="3" destOrd="0" presId="urn:microsoft.com/office/officeart/2005/8/layout/process5"/>
    <dgm:cxn modelId="{C91CF431-EDC2-425E-A89F-FDBA71A8E4CE}" type="presParOf" srcId="{492E3C7E-9C97-4BD5-8FDC-21F9DE60B984}" destId="{C91A5572-A0D5-4EF8-B378-2171F085D6CB}" srcOrd="0" destOrd="0" presId="urn:microsoft.com/office/officeart/2005/8/layout/process5"/>
    <dgm:cxn modelId="{4708123E-C0C3-4C20-BE14-0482D2DC0CBE}" type="presParOf" srcId="{71274C7A-8532-49F7-9C72-692BBD8D5119}" destId="{468B5093-70A1-4C38-9EBA-D04F53B2A436}" srcOrd="4" destOrd="0" presId="urn:microsoft.com/office/officeart/2005/8/layout/process5"/>
    <dgm:cxn modelId="{38698025-E658-41E4-B03F-F86D117090DF}" type="presParOf" srcId="{71274C7A-8532-49F7-9C72-692BBD8D5119}" destId="{30BB9739-802E-4C5A-9EAF-4D83922DA698}" srcOrd="5" destOrd="0" presId="urn:microsoft.com/office/officeart/2005/8/layout/process5"/>
    <dgm:cxn modelId="{42E4F8C6-7771-4651-946A-80BC72F9298D}" type="presParOf" srcId="{30BB9739-802E-4C5A-9EAF-4D83922DA698}" destId="{EABF406C-ECB4-4A13-B28E-63001C6345C4}" srcOrd="0" destOrd="0" presId="urn:microsoft.com/office/officeart/2005/8/layout/process5"/>
    <dgm:cxn modelId="{063D11D5-E793-4CD0-AFF3-F70BE06C0691}" type="presParOf" srcId="{71274C7A-8532-49F7-9C72-692BBD8D5119}" destId="{DC682A47-8B7C-454F-8741-DF42D5AEA7A0}" srcOrd="6"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C0AE605-ACD0-4FDB-BE32-D60DF3A0C33B}" type="doc">
      <dgm:prSet loTypeId="urn:microsoft.com/office/officeart/2009/3/layout/StepUpProcess" loCatId="process" qsTypeId="urn:microsoft.com/office/officeart/2005/8/quickstyle/simple2" qsCatId="simple" csTypeId="urn:microsoft.com/office/officeart/2005/8/colors/colorful2" csCatId="colorful"/>
      <dgm:spPr/>
      <dgm:t>
        <a:bodyPr/>
        <a:lstStyle/>
        <a:p>
          <a:endParaRPr lang="en-US"/>
        </a:p>
      </dgm:t>
    </dgm:pt>
    <dgm:pt modelId="{FEDC77C1-0CDE-4BB5-B9AE-2CE89337EA03}">
      <dgm:prSet/>
      <dgm:spPr/>
      <dgm:t>
        <a:bodyPr/>
        <a:lstStyle/>
        <a:p>
          <a:pPr rtl="0"/>
          <a:r>
            <a:rPr lang="en-US" dirty="0" smtClean="0"/>
            <a:t>Office of Legal Affairs Review</a:t>
          </a:r>
          <a:endParaRPr lang="en-US" dirty="0"/>
        </a:p>
      </dgm:t>
    </dgm:pt>
    <dgm:pt modelId="{8DE6B210-4F98-4F73-B789-7CAA988C16C0}" type="parTrans" cxnId="{E40EC77E-EFF3-4ACE-80BD-9B107F52B51F}">
      <dgm:prSet/>
      <dgm:spPr/>
      <dgm:t>
        <a:bodyPr/>
        <a:lstStyle/>
        <a:p>
          <a:endParaRPr lang="en-US"/>
        </a:p>
      </dgm:t>
    </dgm:pt>
    <dgm:pt modelId="{5D363D15-073B-4E93-A302-4E096975A88B}" type="sibTrans" cxnId="{E40EC77E-EFF3-4ACE-80BD-9B107F52B51F}">
      <dgm:prSet/>
      <dgm:spPr/>
      <dgm:t>
        <a:bodyPr/>
        <a:lstStyle/>
        <a:p>
          <a:endParaRPr lang="en-US"/>
        </a:p>
      </dgm:t>
    </dgm:pt>
    <dgm:pt modelId="{670A10DD-CE05-4196-9124-44C2CF31FCEE}">
      <dgm:prSet/>
      <dgm:spPr/>
      <dgm:t>
        <a:bodyPr/>
        <a:lstStyle/>
        <a:p>
          <a:pPr rtl="0"/>
          <a:r>
            <a:rPr lang="en-US" dirty="0" smtClean="0"/>
            <a:t>Client Review and Signature</a:t>
          </a:r>
          <a:endParaRPr lang="en-US" dirty="0"/>
        </a:p>
      </dgm:t>
    </dgm:pt>
    <dgm:pt modelId="{450DA434-A02E-4645-8E3D-D795D62D24A6}" type="parTrans" cxnId="{E89B3BBC-BA2C-4F6E-AE90-A58181797748}">
      <dgm:prSet/>
      <dgm:spPr/>
      <dgm:t>
        <a:bodyPr/>
        <a:lstStyle/>
        <a:p>
          <a:endParaRPr lang="en-US"/>
        </a:p>
      </dgm:t>
    </dgm:pt>
    <dgm:pt modelId="{6138735D-BCBB-477C-A9C9-4BA55A2E1FC8}" type="sibTrans" cxnId="{E89B3BBC-BA2C-4F6E-AE90-A58181797748}">
      <dgm:prSet/>
      <dgm:spPr/>
      <dgm:t>
        <a:bodyPr/>
        <a:lstStyle/>
        <a:p>
          <a:endParaRPr lang="en-US"/>
        </a:p>
      </dgm:t>
    </dgm:pt>
    <dgm:pt modelId="{E9300C1D-38F2-48A1-8F70-8D0465C2CCB3}">
      <dgm:prSet/>
      <dgm:spPr/>
      <dgm:t>
        <a:bodyPr/>
        <a:lstStyle/>
        <a:p>
          <a:pPr rtl="0"/>
          <a:r>
            <a:rPr lang="en-US" smtClean="0"/>
            <a:t>University Review and Signature</a:t>
          </a:r>
          <a:endParaRPr lang="en-US"/>
        </a:p>
      </dgm:t>
    </dgm:pt>
    <dgm:pt modelId="{97B63A23-DEBF-4A41-8098-56DBE8467CE8}" type="parTrans" cxnId="{0B1B6E90-C821-48EE-BC18-48EFE1B0EA28}">
      <dgm:prSet/>
      <dgm:spPr/>
      <dgm:t>
        <a:bodyPr/>
        <a:lstStyle/>
        <a:p>
          <a:endParaRPr lang="en-US"/>
        </a:p>
      </dgm:t>
    </dgm:pt>
    <dgm:pt modelId="{3D59A347-A2F0-450F-840D-8A45C54BA57E}" type="sibTrans" cxnId="{0B1B6E90-C821-48EE-BC18-48EFE1B0EA28}">
      <dgm:prSet/>
      <dgm:spPr/>
      <dgm:t>
        <a:bodyPr/>
        <a:lstStyle/>
        <a:p>
          <a:endParaRPr lang="en-US"/>
        </a:p>
      </dgm:t>
    </dgm:pt>
    <dgm:pt modelId="{E81A5658-D671-436C-846E-D8493DB65BD1}" type="pres">
      <dgm:prSet presAssocID="{3C0AE605-ACD0-4FDB-BE32-D60DF3A0C33B}" presName="rootnode" presStyleCnt="0">
        <dgm:presLayoutVars>
          <dgm:chMax/>
          <dgm:chPref/>
          <dgm:dir/>
          <dgm:animLvl val="lvl"/>
        </dgm:presLayoutVars>
      </dgm:prSet>
      <dgm:spPr/>
      <dgm:t>
        <a:bodyPr/>
        <a:lstStyle/>
        <a:p>
          <a:endParaRPr lang="en-US"/>
        </a:p>
      </dgm:t>
    </dgm:pt>
    <dgm:pt modelId="{AB9E8D56-E268-4ED5-A4DC-4C9DB8A583BC}" type="pres">
      <dgm:prSet presAssocID="{FEDC77C1-0CDE-4BB5-B9AE-2CE89337EA03}" presName="composite" presStyleCnt="0"/>
      <dgm:spPr/>
    </dgm:pt>
    <dgm:pt modelId="{D1520B04-6DEE-447E-9248-700EAB45D553}" type="pres">
      <dgm:prSet presAssocID="{FEDC77C1-0CDE-4BB5-B9AE-2CE89337EA03}" presName="LShape" presStyleLbl="alignNode1" presStyleIdx="0" presStyleCnt="5"/>
      <dgm:spPr/>
    </dgm:pt>
    <dgm:pt modelId="{DC0C8242-D24A-45B8-A91F-FB9A53CA824B}" type="pres">
      <dgm:prSet presAssocID="{FEDC77C1-0CDE-4BB5-B9AE-2CE89337EA03}" presName="ParentText" presStyleLbl="revTx" presStyleIdx="0" presStyleCnt="3">
        <dgm:presLayoutVars>
          <dgm:chMax val="0"/>
          <dgm:chPref val="0"/>
          <dgm:bulletEnabled val="1"/>
        </dgm:presLayoutVars>
      </dgm:prSet>
      <dgm:spPr/>
      <dgm:t>
        <a:bodyPr/>
        <a:lstStyle/>
        <a:p>
          <a:endParaRPr lang="en-US"/>
        </a:p>
      </dgm:t>
    </dgm:pt>
    <dgm:pt modelId="{F977069B-CBA7-4C7D-AD41-0F73509E45A2}" type="pres">
      <dgm:prSet presAssocID="{FEDC77C1-0CDE-4BB5-B9AE-2CE89337EA03}" presName="Triangle" presStyleLbl="alignNode1" presStyleIdx="1" presStyleCnt="5"/>
      <dgm:spPr/>
    </dgm:pt>
    <dgm:pt modelId="{8215295E-1040-4BCD-910E-E2592502A393}" type="pres">
      <dgm:prSet presAssocID="{5D363D15-073B-4E93-A302-4E096975A88B}" presName="sibTrans" presStyleCnt="0"/>
      <dgm:spPr/>
    </dgm:pt>
    <dgm:pt modelId="{D8445353-A7BD-488D-84A3-CD8901E432E2}" type="pres">
      <dgm:prSet presAssocID="{5D363D15-073B-4E93-A302-4E096975A88B}" presName="space" presStyleCnt="0"/>
      <dgm:spPr/>
    </dgm:pt>
    <dgm:pt modelId="{328626B8-C93A-4670-8600-30FD2D285E7A}" type="pres">
      <dgm:prSet presAssocID="{670A10DD-CE05-4196-9124-44C2CF31FCEE}" presName="composite" presStyleCnt="0"/>
      <dgm:spPr/>
    </dgm:pt>
    <dgm:pt modelId="{59093134-94B9-4363-AA43-8174DF66EA8D}" type="pres">
      <dgm:prSet presAssocID="{670A10DD-CE05-4196-9124-44C2CF31FCEE}" presName="LShape" presStyleLbl="alignNode1" presStyleIdx="2" presStyleCnt="5"/>
      <dgm:spPr/>
    </dgm:pt>
    <dgm:pt modelId="{5DBAB13C-ACC6-44E1-AE22-5B059744C88D}" type="pres">
      <dgm:prSet presAssocID="{670A10DD-CE05-4196-9124-44C2CF31FCEE}" presName="ParentText" presStyleLbl="revTx" presStyleIdx="1" presStyleCnt="3">
        <dgm:presLayoutVars>
          <dgm:chMax val="0"/>
          <dgm:chPref val="0"/>
          <dgm:bulletEnabled val="1"/>
        </dgm:presLayoutVars>
      </dgm:prSet>
      <dgm:spPr/>
      <dgm:t>
        <a:bodyPr/>
        <a:lstStyle/>
        <a:p>
          <a:endParaRPr lang="en-US"/>
        </a:p>
      </dgm:t>
    </dgm:pt>
    <dgm:pt modelId="{6B770557-2511-4F8C-9C1D-E552A401020F}" type="pres">
      <dgm:prSet presAssocID="{670A10DD-CE05-4196-9124-44C2CF31FCEE}" presName="Triangle" presStyleLbl="alignNode1" presStyleIdx="3" presStyleCnt="5"/>
      <dgm:spPr/>
    </dgm:pt>
    <dgm:pt modelId="{A5FA1DEE-8488-409E-A447-070F9BBF83DA}" type="pres">
      <dgm:prSet presAssocID="{6138735D-BCBB-477C-A9C9-4BA55A2E1FC8}" presName="sibTrans" presStyleCnt="0"/>
      <dgm:spPr/>
    </dgm:pt>
    <dgm:pt modelId="{0BFEC580-97B7-4507-9140-638A04168CD7}" type="pres">
      <dgm:prSet presAssocID="{6138735D-BCBB-477C-A9C9-4BA55A2E1FC8}" presName="space" presStyleCnt="0"/>
      <dgm:spPr/>
    </dgm:pt>
    <dgm:pt modelId="{57F442C2-CC2B-4F59-A99B-82C12B99F98F}" type="pres">
      <dgm:prSet presAssocID="{E9300C1D-38F2-48A1-8F70-8D0465C2CCB3}" presName="composite" presStyleCnt="0"/>
      <dgm:spPr/>
    </dgm:pt>
    <dgm:pt modelId="{DCA13092-7CBB-4A87-975C-22B938D2F851}" type="pres">
      <dgm:prSet presAssocID="{E9300C1D-38F2-48A1-8F70-8D0465C2CCB3}" presName="LShape" presStyleLbl="alignNode1" presStyleIdx="4" presStyleCnt="5"/>
      <dgm:spPr/>
    </dgm:pt>
    <dgm:pt modelId="{415DF2C9-82C4-48DB-A620-CFC53BA58735}" type="pres">
      <dgm:prSet presAssocID="{E9300C1D-38F2-48A1-8F70-8D0465C2CCB3}" presName="ParentText" presStyleLbl="revTx" presStyleIdx="2" presStyleCnt="3">
        <dgm:presLayoutVars>
          <dgm:chMax val="0"/>
          <dgm:chPref val="0"/>
          <dgm:bulletEnabled val="1"/>
        </dgm:presLayoutVars>
      </dgm:prSet>
      <dgm:spPr/>
      <dgm:t>
        <a:bodyPr/>
        <a:lstStyle/>
        <a:p>
          <a:endParaRPr lang="en-US"/>
        </a:p>
      </dgm:t>
    </dgm:pt>
  </dgm:ptLst>
  <dgm:cxnLst>
    <dgm:cxn modelId="{E40EC77E-EFF3-4ACE-80BD-9B107F52B51F}" srcId="{3C0AE605-ACD0-4FDB-BE32-D60DF3A0C33B}" destId="{FEDC77C1-0CDE-4BB5-B9AE-2CE89337EA03}" srcOrd="0" destOrd="0" parTransId="{8DE6B210-4F98-4F73-B789-7CAA988C16C0}" sibTransId="{5D363D15-073B-4E93-A302-4E096975A88B}"/>
    <dgm:cxn modelId="{E2527455-6564-4CE5-AE5E-302CC0372E34}" type="presOf" srcId="{E9300C1D-38F2-48A1-8F70-8D0465C2CCB3}" destId="{415DF2C9-82C4-48DB-A620-CFC53BA58735}" srcOrd="0" destOrd="0" presId="urn:microsoft.com/office/officeart/2009/3/layout/StepUpProcess"/>
    <dgm:cxn modelId="{E319E709-8ED4-4981-86EE-8F7BEC2B01AA}" type="presOf" srcId="{670A10DD-CE05-4196-9124-44C2CF31FCEE}" destId="{5DBAB13C-ACC6-44E1-AE22-5B059744C88D}" srcOrd="0" destOrd="0" presId="urn:microsoft.com/office/officeart/2009/3/layout/StepUpProcess"/>
    <dgm:cxn modelId="{776688EC-3A16-4DF5-93FF-5F6949BEBC1D}" type="presOf" srcId="{3C0AE605-ACD0-4FDB-BE32-D60DF3A0C33B}" destId="{E81A5658-D671-436C-846E-D8493DB65BD1}" srcOrd="0" destOrd="0" presId="urn:microsoft.com/office/officeart/2009/3/layout/StepUpProcess"/>
    <dgm:cxn modelId="{A936E26A-3973-4339-848A-E364D0C7F309}" type="presOf" srcId="{FEDC77C1-0CDE-4BB5-B9AE-2CE89337EA03}" destId="{DC0C8242-D24A-45B8-A91F-FB9A53CA824B}" srcOrd="0" destOrd="0" presId="urn:microsoft.com/office/officeart/2009/3/layout/StepUpProcess"/>
    <dgm:cxn modelId="{0B1B6E90-C821-48EE-BC18-48EFE1B0EA28}" srcId="{3C0AE605-ACD0-4FDB-BE32-D60DF3A0C33B}" destId="{E9300C1D-38F2-48A1-8F70-8D0465C2CCB3}" srcOrd="2" destOrd="0" parTransId="{97B63A23-DEBF-4A41-8098-56DBE8467CE8}" sibTransId="{3D59A347-A2F0-450F-840D-8A45C54BA57E}"/>
    <dgm:cxn modelId="{E89B3BBC-BA2C-4F6E-AE90-A58181797748}" srcId="{3C0AE605-ACD0-4FDB-BE32-D60DF3A0C33B}" destId="{670A10DD-CE05-4196-9124-44C2CF31FCEE}" srcOrd="1" destOrd="0" parTransId="{450DA434-A02E-4645-8E3D-D795D62D24A6}" sibTransId="{6138735D-BCBB-477C-A9C9-4BA55A2E1FC8}"/>
    <dgm:cxn modelId="{EE3DCC44-3C8D-456B-ADB3-4BB71DCB00B9}" type="presParOf" srcId="{E81A5658-D671-436C-846E-D8493DB65BD1}" destId="{AB9E8D56-E268-4ED5-A4DC-4C9DB8A583BC}" srcOrd="0" destOrd="0" presId="urn:microsoft.com/office/officeart/2009/3/layout/StepUpProcess"/>
    <dgm:cxn modelId="{7A0BCEC3-32F3-41A1-A870-8CBC35B61E20}" type="presParOf" srcId="{AB9E8D56-E268-4ED5-A4DC-4C9DB8A583BC}" destId="{D1520B04-6DEE-447E-9248-700EAB45D553}" srcOrd="0" destOrd="0" presId="urn:microsoft.com/office/officeart/2009/3/layout/StepUpProcess"/>
    <dgm:cxn modelId="{211EC075-418B-4019-9558-D8C801EBDD5F}" type="presParOf" srcId="{AB9E8D56-E268-4ED5-A4DC-4C9DB8A583BC}" destId="{DC0C8242-D24A-45B8-A91F-FB9A53CA824B}" srcOrd="1" destOrd="0" presId="urn:microsoft.com/office/officeart/2009/3/layout/StepUpProcess"/>
    <dgm:cxn modelId="{23DD3573-4254-49FD-B250-25FA58849962}" type="presParOf" srcId="{AB9E8D56-E268-4ED5-A4DC-4C9DB8A583BC}" destId="{F977069B-CBA7-4C7D-AD41-0F73509E45A2}" srcOrd="2" destOrd="0" presId="urn:microsoft.com/office/officeart/2009/3/layout/StepUpProcess"/>
    <dgm:cxn modelId="{3B160CD7-5C6B-4762-8758-CD7F55C298A2}" type="presParOf" srcId="{E81A5658-D671-436C-846E-D8493DB65BD1}" destId="{8215295E-1040-4BCD-910E-E2592502A393}" srcOrd="1" destOrd="0" presId="urn:microsoft.com/office/officeart/2009/3/layout/StepUpProcess"/>
    <dgm:cxn modelId="{EBF5DE47-2664-4D39-B89F-C0884EE07F19}" type="presParOf" srcId="{8215295E-1040-4BCD-910E-E2592502A393}" destId="{D8445353-A7BD-488D-84A3-CD8901E432E2}" srcOrd="0" destOrd="0" presId="urn:microsoft.com/office/officeart/2009/3/layout/StepUpProcess"/>
    <dgm:cxn modelId="{EDB7CA24-ADBD-451D-B4D6-69AE9F4FCCBD}" type="presParOf" srcId="{E81A5658-D671-436C-846E-D8493DB65BD1}" destId="{328626B8-C93A-4670-8600-30FD2D285E7A}" srcOrd="2" destOrd="0" presId="urn:microsoft.com/office/officeart/2009/3/layout/StepUpProcess"/>
    <dgm:cxn modelId="{C79E1646-413B-4D1A-8D18-9D2B50B225EC}" type="presParOf" srcId="{328626B8-C93A-4670-8600-30FD2D285E7A}" destId="{59093134-94B9-4363-AA43-8174DF66EA8D}" srcOrd="0" destOrd="0" presId="urn:microsoft.com/office/officeart/2009/3/layout/StepUpProcess"/>
    <dgm:cxn modelId="{0A9149C4-9C07-41D2-A995-60A0AD0BBE8B}" type="presParOf" srcId="{328626B8-C93A-4670-8600-30FD2D285E7A}" destId="{5DBAB13C-ACC6-44E1-AE22-5B059744C88D}" srcOrd="1" destOrd="0" presId="urn:microsoft.com/office/officeart/2009/3/layout/StepUpProcess"/>
    <dgm:cxn modelId="{1983293A-0672-4DC7-B8A8-1D283CFE20F6}" type="presParOf" srcId="{328626B8-C93A-4670-8600-30FD2D285E7A}" destId="{6B770557-2511-4F8C-9C1D-E552A401020F}" srcOrd="2" destOrd="0" presId="urn:microsoft.com/office/officeart/2009/3/layout/StepUpProcess"/>
    <dgm:cxn modelId="{9B995B2E-FCED-42E7-BF7E-324F5F651B60}" type="presParOf" srcId="{E81A5658-D671-436C-846E-D8493DB65BD1}" destId="{A5FA1DEE-8488-409E-A447-070F9BBF83DA}" srcOrd="3" destOrd="0" presId="urn:microsoft.com/office/officeart/2009/3/layout/StepUpProcess"/>
    <dgm:cxn modelId="{247EB451-6825-4F25-8771-41C85C32251A}" type="presParOf" srcId="{A5FA1DEE-8488-409E-A447-070F9BBF83DA}" destId="{0BFEC580-97B7-4507-9140-638A04168CD7}" srcOrd="0" destOrd="0" presId="urn:microsoft.com/office/officeart/2009/3/layout/StepUpProcess"/>
    <dgm:cxn modelId="{1B07E91A-1962-4FEC-BBD6-ABC16CE48B3D}" type="presParOf" srcId="{E81A5658-D671-436C-846E-D8493DB65BD1}" destId="{57F442C2-CC2B-4F59-A99B-82C12B99F98F}" srcOrd="4" destOrd="0" presId="urn:microsoft.com/office/officeart/2009/3/layout/StepUpProcess"/>
    <dgm:cxn modelId="{DB09129E-E7B8-4D1B-A560-CDE35D8D87E1}" type="presParOf" srcId="{57F442C2-CC2B-4F59-A99B-82C12B99F98F}" destId="{DCA13092-7CBB-4A87-975C-22B938D2F851}" srcOrd="0" destOrd="0" presId="urn:microsoft.com/office/officeart/2009/3/layout/StepUpProcess"/>
    <dgm:cxn modelId="{620E2B75-5025-46BA-A6B8-3F2F88388A0D}" type="presParOf" srcId="{57F442C2-CC2B-4F59-A99B-82C12B99F98F}" destId="{415DF2C9-82C4-48DB-A620-CFC53BA58735}"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86F548E-5F7D-4940-A724-E3B7258F6856}" type="doc">
      <dgm:prSet loTypeId="urn:microsoft.com/office/officeart/2005/8/layout/hierarchy3" loCatId="hierarchy" qsTypeId="urn:microsoft.com/office/officeart/2005/8/quickstyle/3d3" qsCatId="3D" csTypeId="urn:microsoft.com/office/officeart/2005/8/colors/colorful3" csCatId="colorful" phldr="1"/>
      <dgm:spPr/>
      <dgm:t>
        <a:bodyPr/>
        <a:lstStyle/>
        <a:p>
          <a:endParaRPr lang="en-US"/>
        </a:p>
      </dgm:t>
    </dgm:pt>
    <dgm:pt modelId="{4D564132-DA67-4238-B185-0A661A347C2D}">
      <dgm:prSet/>
      <dgm:spPr>
        <a:solidFill>
          <a:schemeClr val="accent4">
            <a:lumMod val="50000"/>
          </a:schemeClr>
        </a:solidFill>
      </dgm:spPr>
      <dgm:t>
        <a:bodyPr/>
        <a:lstStyle/>
        <a:p>
          <a:pPr rtl="0"/>
          <a:r>
            <a:rPr lang="en-US" dirty="0" smtClean="0"/>
            <a:t>Contact with Client</a:t>
          </a:r>
          <a:endParaRPr lang="en-US" dirty="0"/>
        </a:p>
      </dgm:t>
    </dgm:pt>
    <dgm:pt modelId="{E780C15F-6C8A-4F4C-8355-5F495F0E09C4}" type="parTrans" cxnId="{B583EB89-5CEE-4A4E-BC9B-255C65A6344C}">
      <dgm:prSet/>
      <dgm:spPr/>
      <dgm:t>
        <a:bodyPr/>
        <a:lstStyle/>
        <a:p>
          <a:endParaRPr lang="en-US"/>
        </a:p>
      </dgm:t>
    </dgm:pt>
    <dgm:pt modelId="{961B5C10-B65F-450C-BF47-37A9C37ADB51}" type="sibTrans" cxnId="{B583EB89-5CEE-4A4E-BC9B-255C65A6344C}">
      <dgm:prSet/>
      <dgm:spPr/>
      <dgm:t>
        <a:bodyPr/>
        <a:lstStyle/>
        <a:p>
          <a:endParaRPr lang="en-US"/>
        </a:p>
      </dgm:t>
    </dgm:pt>
    <dgm:pt modelId="{FC67F7EA-8F62-4E8C-9716-A8AA4F3E85C9}">
      <dgm:prSet/>
      <dgm:spPr/>
      <dgm:t>
        <a:bodyPr/>
        <a:lstStyle/>
        <a:p>
          <a:pPr rtl="0"/>
          <a:r>
            <a:rPr lang="en-US" dirty="0" smtClean="0"/>
            <a:t>Good Communication</a:t>
          </a:r>
          <a:endParaRPr lang="en-US" dirty="0"/>
        </a:p>
      </dgm:t>
    </dgm:pt>
    <dgm:pt modelId="{5FDF7017-E554-404F-ACFC-7D219C283A06}" type="parTrans" cxnId="{66980AA4-A96B-4B27-A543-AB14656C1DF9}">
      <dgm:prSet/>
      <dgm:spPr/>
      <dgm:t>
        <a:bodyPr/>
        <a:lstStyle/>
        <a:p>
          <a:endParaRPr lang="en-US"/>
        </a:p>
      </dgm:t>
    </dgm:pt>
    <dgm:pt modelId="{5CD8713F-96DF-470F-9177-CC4509681D0A}" type="sibTrans" cxnId="{66980AA4-A96B-4B27-A543-AB14656C1DF9}">
      <dgm:prSet/>
      <dgm:spPr/>
      <dgm:t>
        <a:bodyPr/>
        <a:lstStyle/>
        <a:p>
          <a:endParaRPr lang="en-US"/>
        </a:p>
      </dgm:t>
    </dgm:pt>
    <dgm:pt modelId="{97A78E9C-B198-4D2A-8FD3-350DC44BFEBD}">
      <dgm:prSet/>
      <dgm:spPr/>
      <dgm:t>
        <a:bodyPr/>
        <a:lstStyle/>
        <a:p>
          <a:pPr rtl="0"/>
          <a:r>
            <a:rPr lang="en-US" smtClean="0"/>
            <a:t>Expectations Clearly Understood</a:t>
          </a:r>
          <a:endParaRPr lang="en-US"/>
        </a:p>
      </dgm:t>
    </dgm:pt>
    <dgm:pt modelId="{D90CC520-74CD-4690-9EED-335EA9B8FB0A}" type="parTrans" cxnId="{BE9DB9CE-B362-4A0B-AF09-5A73C833F4FE}">
      <dgm:prSet/>
      <dgm:spPr/>
      <dgm:t>
        <a:bodyPr/>
        <a:lstStyle/>
        <a:p>
          <a:endParaRPr lang="en-US"/>
        </a:p>
      </dgm:t>
    </dgm:pt>
    <dgm:pt modelId="{EF781FAB-64F9-4622-9F33-825F9F87B40F}" type="sibTrans" cxnId="{BE9DB9CE-B362-4A0B-AF09-5A73C833F4FE}">
      <dgm:prSet/>
      <dgm:spPr/>
      <dgm:t>
        <a:bodyPr/>
        <a:lstStyle/>
        <a:p>
          <a:endParaRPr lang="en-US"/>
        </a:p>
      </dgm:t>
    </dgm:pt>
    <dgm:pt modelId="{ED5CFA05-9C6F-4FA0-B429-9B6623B34BDD}">
      <dgm:prSet/>
      <dgm:spPr/>
      <dgm:t>
        <a:bodyPr/>
        <a:lstStyle/>
        <a:p>
          <a:pPr rtl="0"/>
          <a:r>
            <a:rPr lang="en-US" smtClean="0"/>
            <a:t>Determination of Type of Account – 1031DW336036</a:t>
          </a:r>
          <a:endParaRPr lang="en-US"/>
        </a:p>
      </dgm:t>
    </dgm:pt>
    <dgm:pt modelId="{EC397187-9903-457D-A3A6-3CF715555997}" type="parTrans" cxnId="{CB8FB9BB-5DEC-45BA-B7CB-B170A86E9DDF}">
      <dgm:prSet/>
      <dgm:spPr/>
      <dgm:t>
        <a:bodyPr/>
        <a:lstStyle/>
        <a:p>
          <a:endParaRPr lang="en-US"/>
        </a:p>
      </dgm:t>
    </dgm:pt>
    <dgm:pt modelId="{F98FB4E8-3CC7-4A32-878F-9BCF14378382}" type="sibTrans" cxnId="{CB8FB9BB-5DEC-45BA-B7CB-B170A86E9DDF}">
      <dgm:prSet/>
      <dgm:spPr/>
      <dgm:t>
        <a:bodyPr/>
        <a:lstStyle/>
        <a:p>
          <a:endParaRPr lang="en-US"/>
        </a:p>
      </dgm:t>
    </dgm:pt>
    <dgm:pt modelId="{08D11F61-11A1-4418-BB31-EFBEDDA70705}">
      <dgm:prSet/>
      <dgm:spPr>
        <a:solidFill>
          <a:schemeClr val="accent4">
            <a:lumMod val="75000"/>
          </a:schemeClr>
        </a:solidFill>
      </dgm:spPr>
      <dgm:t>
        <a:bodyPr/>
        <a:lstStyle/>
        <a:p>
          <a:pPr rtl="0"/>
          <a:r>
            <a:rPr lang="en-US" dirty="0" smtClean="0"/>
            <a:t>Standard Contract</a:t>
          </a:r>
          <a:endParaRPr lang="en-US" dirty="0"/>
        </a:p>
      </dgm:t>
    </dgm:pt>
    <dgm:pt modelId="{EEED5084-2B8F-4F1A-8F56-3FD9084DCA2C}" type="parTrans" cxnId="{B933BC26-D24C-4EE8-9C6D-D9CF4D64CEA8}">
      <dgm:prSet/>
      <dgm:spPr/>
      <dgm:t>
        <a:bodyPr/>
        <a:lstStyle/>
        <a:p>
          <a:endParaRPr lang="en-US"/>
        </a:p>
      </dgm:t>
    </dgm:pt>
    <dgm:pt modelId="{CFCA681F-D84B-4007-8D99-26912ED5E130}" type="sibTrans" cxnId="{B933BC26-D24C-4EE8-9C6D-D9CF4D64CEA8}">
      <dgm:prSet/>
      <dgm:spPr/>
      <dgm:t>
        <a:bodyPr/>
        <a:lstStyle/>
        <a:p>
          <a:endParaRPr lang="en-US"/>
        </a:p>
      </dgm:t>
    </dgm:pt>
    <dgm:pt modelId="{06B69830-8620-4A08-9F95-F2514999F48F}">
      <dgm:prSet/>
      <dgm:spPr/>
      <dgm:t>
        <a:bodyPr/>
        <a:lstStyle/>
        <a:p>
          <a:pPr rtl="0"/>
          <a:r>
            <a:rPr lang="en-US" smtClean="0"/>
            <a:t>University Approved</a:t>
          </a:r>
          <a:endParaRPr lang="en-US"/>
        </a:p>
      </dgm:t>
    </dgm:pt>
    <dgm:pt modelId="{B6FDAAF3-97DA-49E9-88D0-3747CC40D43D}" type="parTrans" cxnId="{631CF254-0ED9-4CEB-801D-306A9F8E8F59}">
      <dgm:prSet/>
      <dgm:spPr/>
      <dgm:t>
        <a:bodyPr/>
        <a:lstStyle/>
        <a:p>
          <a:endParaRPr lang="en-US"/>
        </a:p>
      </dgm:t>
    </dgm:pt>
    <dgm:pt modelId="{CBCCFCDE-D2BF-4529-91CD-725BFD0FA5D6}" type="sibTrans" cxnId="{631CF254-0ED9-4CEB-801D-306A9F8E8F59}">
      <dgm:prSet/>
      <dgm:spPr/>
      <dgm:t>
        <a:bodyPr/>
        <a:lstStyle/>
        <a:p>
          <a:endParaRPr lang="en-US"/>
        </a:p>
      </dgm:t>
    </dgm:pt>
    <dgm:pt modelId="{04EFDDB6-BCF8-4728-A160-D6D5A1626865}">
      <dgm:prSet/>
      <dgm:spPr/>
      <dgm:t>
        <a:bodyPr/>
        <a:lstStyle/>
        <a:p>
          <a:pPr rtl="0"/>
          <a:r>
            <a:rPr lang="en-US" smtClean="0"/>
            <a:t>Expedited Review</a:t>
          </a:r>
          <a:endParaRPr lang="en-US"/>
        </a:p>
      </dgm:t>
    </dgm:pt>
    <dgm:pt modelId="{D546D091-20C6-4D79-9483-3557C93189F9}" type="parTrans" cxnId="{4BBC9913-4103-461D-B8C5-10D66F90BE58}">
      <dgm:prSet/>
      <dgm:spPr/>
      <dgm:t>
        <a:bodyPr/>
        <a:lstStyle/>
        <a:p>
          <a:endParaRPr lang="en-US"/>
        </a:p>
      </dgm:t>
    </dgm:pt>
    <dgm:pt modelId="{1369CA75-35E0-4219-B7FB-EEBB76396FF1}" type="sibTrans" cxnId="{4BBC9913-4103-461D-B8C5-10D66F90BE58}">
      <dgm:prSet/>
      <dgm:spPr/>
      <dgm:t>
        <a:bodyPr/>
        <a:lstStyle/>
        <a:p>
          <a:endParaRPr lang="en-US"/>
        </a:p>
      </dgm:t>
    </dgm:pt>
    <dgm:pt modelId="{0B9D2F35-B74F-43C9-AF9D-A02F783B05E6}">
      <dgm:prSet/>
      <dgm:spPr>
        <a:solidFill>
          <a:schemeClr val="accent5">
            <a:lumMod val="75000"/>
          </a:schemeClr>
        </a:solidFill>
      </dgm:spPr>
      <dgm:t>
        <a:bodyPr/>
        <a:lstStyle/>
        <a:p>
          <a:pPr rtl="0"/>
          <a:r>
            <a:rPr lang="en-US" dirty="0" smtClean="0"/>
            <a:t>Client Contract</a:t>
          </a:r>
          <a:endParaRPr lang="en-US" dirty="0"/>
        </a:p>
      </dgm:t>
    </dgm:pt>
    <dgm:pt modelId="{414965FC-58BF-4B94-8D52-D2D57F8AA1CB}" type="parTrans" cxnId="{2C7EAAD2-E9B1-402C-8241-9038B9FD8565}">
      <dgm:prSet/>
      <dgm:spPr/>
      <dgm:t>
        <a:bodyPr/>
        <a:lstStyle/>
        <a:p>
          <a:endParaRPr lang="en-US"/>
        </a:p>
      </dgm:t>
    </dgm:pt>
    <dgm:pt modelId="{508C065E-DAAB-4FBF-A355-F9B166C360DB}" type="sibTrans" cxnId="{2C7EAAD2-E9B1-402C-8241-9038B9FD8565}">
      <dgm:prSet/>
      <dgm:spPr/>
      <dgm:t>
        <a:bodyPr/>
        <a:lstStyle/>
        <a:p>
          <a:endParaRPr lang="en-US"/>
        </a:p>
      </dgm:t>
    </dgm:pt>
    <dgm:pt modelId="{6E1F541F-0EE8-4FFB-AD7C-40715ED5B871}">
      <dgm:prSet/>
      <dgm:spPr/>
      <dgm:t>
        <a:bodyPr/>
        <a:lstStyle/>
        <a:p>
          <a:pPr rtl="0"/>
          <a:r>
            <a:rPr lang="en-US" smtClean="0"/>
            <a:t>Not Preferred</a:t>
          </a:r>
          <a:endParaRPr lang="en-US"/>
        </a:p>
      </dgm:t>
    </dgm:pt>
    <dgm:pt modelId="{0964BCF3-347E-410C-ACFA-24421F1EC1E8}" type="parTrans" cxnId="{AB3781FA-ACD3-4AE7-AE38-B7B26746627D}">
      <dgm:prSet/>
      <dgm:spPr/>
      <dgm:t>
        <a:bodyPr/>
        <a:lstStyle/>
        <a:p>
          <a:endParaRPr lang="en-US"/>
        </a:p>
      </dgm:t>
    </dgm:pt>
    <dgm:pt modelId="{19B8993A-BEFA-4466-9E29-F9846B41661C}" type="sibTrans" cxnId="{AB3781FA-ACD3-4AE7-AE38-B7B26746627D}">
      <dgm:prSet/>
      <dgm:spPr/>
      <dgm:t>
        <a:bodyPr/>
        <a:lstStyle/>
        <a:p>
          <a:endParaRPr lang="en-US"/>
        </a:p>
      </dgm:t>
    </dgm:pt>
    <dgm:pt modelId="{94ACE0B7-697A-4EBC-9D09-A8942F2C222B}">
      <dgm:prSet/>
      <dgm:spPr/>
      <dgm:t>
        <a:bodyPr/>
        <a:lstStyle/>
        <a:p>
          <a:pPr rtl="0"/>
          <a:r>
            <a:rPr lang="en-US" smtClean="0"/>
            <a:t>Requires Greater Review</a:t>
          </a:r>
          <a:endParaRPr lang="en-US"/>
        </a:p>
      </dgm:t>
    </dgm:pt>
    <dgm:pt modelId="{C946C5E1-6A53-4070-B49A-EB3A46F02C38}" type="parTrans" cxnId="{C9D2EA72-C843-4139-8E9B-FA663A98F21F}">
      <dgm:prSet/>
      <dgm:spPr/>
      <dgm:t>
        <a:bodyPr/>
        <a:lstStyle/>
        <a:p>
          <a:endParaRPr lang="en-US"/>
        </a:p>
      </dgm:t>
    </dgm:pt>
    <dgm:pt modelId="{20FE4E54-FEBE-4963-9A4C-D8ECB084D6EA}" type="sibTrans" cxnId="{C9D2EA72-C843-4139-8E9B-FA663A98F21F}">
      <dgm:prSet/>
      <dgm:spPr/>
      <dgm:t>
        <a:bodyPr/>
        <a:lstStyle/>
        <a:p>
          <a:endParaRPr lang="en-US"/>
        </a:p>
      </dgm:t>
    </dgm:pt>
    <dgm:pt modelId="{8ECF1B02-186B-4B3B-BBD2-18052329C3B2}">
      <dgm:prSet/>
      <dgm:spPr/>
      <dgm:t>
        <a:bodyPr/>
        <a:lstStyle/>
        <a:p>
          <a:pPr rtl="0"/>
          <a:r>
            <a:rPr lang="en-US" smtClean="0"/>
            <a:t>Slows Approval Process</a:t>
          </a:r>
          <a:endParaRPr lang="en-US"/>
        </a:p>
      </dgm:t>
    </dgm:pt>
    <dgm:pt modelId="{0548D5A2-2176-4FD6-8484-1E05E7A89835}" type="parTrans" cxnId="{A181677E-83D1-4001-80AD-6955D505045A}">
      <dgm:prSet/>
      <dgm:spPr/>
      <dgm:t>
        <a:bodyPr/>
        <a:lstStyle/>
        <a:p>
          <a:endParaRPr lang="en-US"/>
        </a:p>
      </dgm:t>
    </dgm:pt>
    <dgm:pt modelId="{91167CFF-96AD-4712-95B4-09632E6ACD18}" type="sibTrans" cxnId="{A181677E-83D1-4001-80AD-6955D505045A}">
      <dgm:prSet/>
      <dgm:spPr/>
      <dgm:t>
        <a:bodyPr/>
        <a:lstStyle/>
        <a:p>
          <a:endParaRPr lang="en-US"/>
        </a:p>
      </dgm:t>
    </dgm:pt>
    <dgm:pt modelId="{99B8C739-C4C3-4038-AD09-668F049ABA6D}" type="pres">
      <dgm:prSet presAssocID="{086F548E-5F7D-4940-A724-E3B7258F6856}" presName="diagram" presStyleCnt="0">
        <dgm:presLayoutVars>
          <dgm:chPref val="1"/>
          <dgm:dir/>
          <dgm:animOne val="branch"/>
          <dgm:animLvl val="lvl"/>
          <dgm:resizeHandles/>
        </dgm:presLayoutVars>
      </dgm:prSet>
      <dgm:spPr/>
      <dgm:t>
        <a:bodyPr/>
        <a:lstStyle/>
        <a:p>
          <a:endParaRPr lang="en-US"/>
        </a:p>
      </dgm:t>
    </dgm:pt>
    <dgm:pt modelId="{FD2C57F5-FCF9-43EF-8DBD-E57364077DF0}" type="pres">
      <dgm:prSet presAssocID="{4D564132-DA67-4238-B185-0A661A347C2D}" presName="root" presStyleCnt="0"/>
      <dgm:spPr/>
    </dgm:pt>
    <dgm:pt modelId="{7829F341-F7ED-4626-A7B5-6E11B00181E8}" type="pres">
      <dgm:prSet presAssocID="{4D564132-DA67-4238-B185-0A661A347C2D}" presName="rootComposite" presStyleCnt="0"/>
      <dgm:spPr/>
    </dgm:pt>
    <dgm:pt modelId="{4E98C89C-1383-4EDC-9AD1-9CEB0E95171E}" type="pres">
      <dgm:prSet presAssocID="{4D564132-DA67-4238-B185-0A661A347C2D}" presName="rootText" presStyleLbl="node1" presStyleIdx="0" presStyleCnt="3"/>
      <dgm:spPr/>
      <dgm:t>
        <a:bodyPr/>
        <a:lstStyle/>
        <a:p>
          <a:endParaRPr lang="en-US"/>
        </a:p>
      </dgm:t>
    </dgm:pt>
    <dgm:pt modelId="{4A25B1D6-59AE-4683-8BFE-116420EC2C68}" type="pres">
      <dgm:prSet presAssocID="{4D564132-DA67-4238-B185-0A661A347C2D}" presName="rootConnector" presStyleLbl="node1" presStyleIdx="0" presStyleCnt="3"/>
      <dgm:spPr/>
      <dgm:t>
        <a:bodyPr/>
        <a:lstStyle/>
        <a:p>
          <a:endParaRPr lang="en-US"/>
        </a:p>
      </dgm:t>
    </dgm:pt>
    <dgm:pt modelId="{8A66EDA3-6CF4-4D0C-84CD-08A60F474D02}" type="pres">
      <dgm:prSet presAssocID="{4D564132-DA67-4238-B185-0A661A347C2D}" presName="childShape" presStyleCnt="0"/>
      <dgm:spPr/>
    </dgm:pt>
    <dgm:pt modelId="{9818ABFB-FFA4-4B8A-933A-AC1754EA173C}" type="pres">
      <dgm:prSet presAssocID="{5FDF7017-E554-404F-ACFC-7D219C283A06}" presName="Name13" presStyleLbl="parChTrans1D2" presStyleIdx="0" presStyleCnt="8"/>
      <dgm:spPr/>
      <dgm:t>
        <a:bodyPr/>
        <a:lstStyle/>
        <a:p>
          <a:endParaRPr lang="en-US"/>
        </a:p>
      </dgm:t>
    </dgm:pt>
    <dgm:pt modelId="{57EBA597-4465-42DA-9442-9A99B98F545B}" type="pres">
      <dgm:prSet presAssocID="{FC67F7EA-8F62-4E8C-9716-A8AA4F3E85C9}" presName="childText" presStyleLbl="bgAcc1" presStyleIdx="0" presStyleCnt="8">
        <dgm:presLayoutVars>
          <dgm:bulletEnabled val="1"/>
        </dgm:presLayoutVars>
      </dgm:prSet>
      <dgm:spPr/>
      <dgm:t>
        <a:bodyPr/>
        <a:lstStyle/>
        <a:p>
          <a:endParaRPr lang="en-US"/>
        </a:p>
      </dgm:t>
    </dgm:pt>
    <dgm:pt modelId="{BAAB5BF4-8285-4DCE-A12E-1502C495C62D}" type="pres">
      <dgm:prSet presAssocID="{D90CC520-74CD-4690-9EED-335EA9B8FB0A}" presName="Name13" presStyleLbl="parChTrans1D2" presStyleIdx="1" presStyleCnt="8"/>
      <dgm:spPr/>
      <dgm:t>
        <a:bodyPr/>
        <a:lstStyle/>
        <a:p>
          <a:endParaRPr lang="en-US"/>
        </a:p>
      </dgm:t>
    </dgm:pt>
    <dgm:pt modelId="{9614AE12-073F-4F5E-B837-1384E79FEBDE}" type="pres">
      <dgm:prSet presAssocID="{97A78E9C-B198-4D2A-8FD3-350DC44BFEBD}" presName="childText" presStyleLbl="bgAcc1" presStyleIdx="1" presStyleCnt="8">
        <dgm:presLayoutVars>
          <dgm:bulletEnabled val="1"/>
        </dgm:presLayoutVars>
      </dgm:prSet>
      <dgm:spPr/>
      <dgm:t>
        <a:bodyPr/>
        <a:lstStyle/>
        <a:p>
          <a:endParaRPr lang="en-US"/>
        </a:p>
      </dgm:t>
    </dgm:pt>
    <dgm:pt modelId="{2D579C66-5F0A-4BAB-852F-4F01B5D89F2D}" type="pres">
      <dgm:prSet presAssocID="{EC397187-9903-457D-A3A6-3CF715555997}" presName="Name13" presStyleLbl="parChTrans1D2" presStyleIdx="2" presStyleCnt="8"/>
      <dgm:spPr/>
      <dgm:t>
        <a:bodyPr/>
        <a:lstStyle/>
        <a:p>
          <a:endParaRPr lang="en-US"/>
        </a:p>
      </dgm:t>
    </dgm:pt>
    <dgm:pt modelId="{0651EB8C-FA8D-41AC-A581-22EA468C0FF6}" type="pres">
      <dgm:prSet presAssocID="{ED5CFA05-9C6F-4FA0-B429-9B6623B34BDD}" presName="childText" presStyleLbl="bgAcc1" presStyleIdx="2" presStyleCnt="8">
        <dgm:presLayoutVars>
          <dgm:bulletEnabled val="1"/>
        </dgm:presLayoutVars>
      </dgm:prSet>
      <dgm:spPr/>
      <dgm:t>
        <a:bodyPr/>
        <a:lstStyle/>
        <a:p>
          <a:endParaRPr lang="en-US"/>
        </a:p>
      </dgm:t>
    </dgm:pt>
    <dgm:pt modelId="{187BAA92-FA32-403B-B15D-53513F7879FB}" type="pres">
      <dgm:prSet presAssocID="{08D11F61-11A1-4418-BB31-EFBEDDA70705}" presName="root" presStyleCnt="0"/>
      <dgm:spPr/>
    </dgm:pt>
    <dgm:pt modelId="{EBB86170-D849-4B67-80E2-2D4AE5D70114}" type="pres">
      <dgm:prSet presAssocID="{08D11F61-11A1-4418-BB31-EFBEDDA70705}" presName="rootComposite" presStyleCnt="0"/>
      <dgm:spPr/>
    </dgm:pt>
    <dgm:pt modelId="{5AED16A5-F578-465A-941D-6978FAFEC7FB}" type="pres">
      <dgm:prSet presAssocID="{08D11F61-11A1-4418-BB31-EFBEDDA70705}" presName="rootText" presStyleLbl="node1" presStyleIdx="1" presStyleCnt="3"/>
      <dgm:spPr/>
      <dgm:t>
        <a:bodyPr/>
        <a:lstStyle/>
        <a:p>
          <a:endParaRPr lang="en-US"/>
        </a:p>
      </dgm:t>
    </dgm:pt>
    <dgm:pt modelId="{5235C105-5E26-41DB-B19A-3EB400390387}" type="pres">
      <dgm:prSet presAssocID="{08D11F61-11A1-4418-BB31-EFBEDDA70705}" presName="rootConnector" presStyleLbl="node1" presStyleIdx="1" presStyleCnt="3"/>
      <dgm:spPr/>
      <dgm:t>
        <a:bodyPr/>
        <a:lstStyle/>
        <a:p>
          <a:endParaRPr lang="en-US"/>
        </a:p>
      </dgm:t>
    </dgm:pt>
    <dgm:pt modelId="{3D02A7C9-782B-4634-975B-B80123655908}" type="pres">
      <dgm:prSet presAssocID="{08D11F61-11A1-4418-BB31-EFBEDDA70705}" presName="childShape" presStyleCnt="0"/>
      <dgm:spPr/>
    </dgm:pt>
    <dgm:pt modelId="{6FAE50AD-E22F-4A94-8E23-F9F661EC0D5F}" type="pres">
      <dgm:prSet presAssocID="{B6FDAAF3-97DA-49E9-88D0-3747CC40D43D}" presName="Name13" presStyleLbl="parChTrans1D2" presStyleIdx="3" presStyleCnt="8"/>
      <dgm:spPr/>
      <dgm:t>
        <a:bodyPr/>
        <a:lstStyle/>
        <a:p>
          <a:endParaRPr lang="en-US"/>
        </a:p>
      </dgm:t>
    </dgm:pt>
    <dgm:pt modelId="{0CDBFBCD-3A97-4785-86AD-25390481A073}" type="pres">
      <dgm:prSet presAssocID="{06B69830-8620-4A08-9F95-F2514999F48F}" presName="childText" presStyleLbl="bgAcc1" presStyleIdx="3" presStyleCnt="8">
        <dgm:presLayoutVars>
          <dgm:bulletEnabled val="1"/>
        </dgm:presLayoutVars>
      </dgm:prSet>
      <dgm:spPr/>
      <dgm:t>
        <a:bodyPr/>
        <a:lstStyle/>
        <a:p>
          <a:endParaRPr lang="en-US"/>
        </a:p>
      </dgm:t>
    </dgm:pt>
    <dgm:pt modelId="{4C6F1F01-867F-4372-8297-265D47C8A1A1}" type="pres">
      <dgm:prSet presAssocID="{D546D091-20C6-4D79-9483-3557C93189F9}" presName="Name13" presStyleLbl="parChTrans1D2" presStyleIdx="4" presStyleCnt="8"/>
      <dgm:spPr/>
      <dgm:t>
        <a:bodyPr/>
        <a:lstStyle/>
        <a:p>
          <a:endParaRPr lang="en-US"/>
        </a:p>
      </dgm:t>
    </dgm:pt>
    <dgm:pt modelId="{C92AD854-DB59-45DF-9F48-D8A1990D3D8D}" type="pres">
      <dgm:prSet presAssocID="{04EFDDB6-BCF8-4728-A160-D6D5A1626865}" presName="childText" presStyleLbl="bgAcc1" presStyleIdx="4" presStyleCnt="8">
        <dgm:presLayoutVars>
          <dgm:bulletEnabled val="1"/>
        </dgm:presLayoutVars>
      </dgm:prSet>
      <dgm:spPr/>
      <dgm:t>
        <a:bodyPr/>
        <a:lstStyle/>
        <a:p>
          <a:endParaRPr lang="en-US"/>
        </a:p>
      </dgm:t>
    </dgm:pt>
    <dgm:pt modelId="{421D3DCB-B8AD-4DB2-8601-E7E0CC4B1AC6}" type="pres">
      <dgm:prSet presAssocID="{0B9D2F35-B74F-43C9-AF9D-A02F783B05E6}" presName="root" presStyleCnt="0"/>
      <dgm:spPr/>
    </dgm:pt>
    <dgm:pt modelId="{32B360FA-9C3B-46FF-8EA4-40FB1BC7C265}" type="pres">
      <dgm:prSet presAssocID="{0B9D2F35-B74F-43C9-AF9D-A02F783B05E6}" presName="rootComposite" presStyleCnt="0"/>
      <dgm:spPr/>
    </dgm:pt>
    <dgm:pt modelId="{FC5656C5-0D20-414E-8517-B3BF88853F1E}" type="pres">
      <dgm:prSet presAssocID="{0B9D2F35-B74F-43C9-AF9D-A02F783B05E6}" presName="rootText" presStyleLbl="node1" presStyleIdx="2" presStyleCnt="3"/>
      <dgm:spPr/>
      <dgm:t>
        <a:bodyPr/>
        <a:lstStyle/>
        <a:p>
          <a:endParaRPr lang="en-US"/>
        </a:p>
      </dgm:t>
    </dgm:pt>
    <dgm:pt modelId="{D364B398-06AB-449A-A8C1-B34A48054E2B}" type="pres">
      <dgm:prSet presAssocID="{0B9D2F35-B74F-43C9-AF9D-A02F783B05E6}" presName="rootConnector" presStyleLbl="node1" presStyleIdx="2" presStyleCnt="3"/>
      <dgm:spPr/>
      <dgm:t>
        <a:bodyPr/>
        <a:lstStyle/>
        <a:p>
          <a:endParaRPr lang="en-US"/>
        </a:p>
      </dgm:t>
    </dgm:pt>
    <dgm:pt modelId="{E278D2E4-D33C-4F67-89AE-80680B2E1C09}" type="pres">
      <dgm:prSet presAssocID="{0B9D2F35-B74F-43C9-AF9D-A02F783B05E6}" presName="childShape" presStyleCnt="0"/>
      <dgm:spPr/>
    </dgm:pt>
    <dgm:pt modelId="{9FABFA85-21E8-45E3-A756-4A01550B52FC}" type="pres">
      <dgm:prSet presAssocID="{0964BCF3-347E-410C-ACFA-24421F1EC1E8}" presName="Name13" presStyleLbl="parChTrans1D2" presStyleIdx="5" presStyleCnt="8"/>
      <dgm:spPr/>
      <dgm:t>
        <a:bodyPr/>
        <a:lstStyle/>
        <a:p>
          <a:endParaRPr lang="en-US"/>
        </a:p>
      </dgm:t>
    </dgm:pt>
    <dgm:pt modelId="{B0522581-46C7-4F44-878A-229217DB357B}" type="pres">
      <dgm:prSet presAssocID="{6E1F541F-0EE8-4FFB-AD7C-40715ED5B871}" presName="childText" presStyleLbl="bgAcc1" presStyleIdx="5" presStyleCnt="8">
        <dgm:presLayoutVars>
          <dgm:bulletEnabled val="1"/>
        </dgm:presLayoutVars>
      </dgm:prSet>
      <dgm:spPr/>
      <dgm:t>
        <a:bodyPr/>
        <a:lstStyle/>
        <a:p>
          <a:endParaRPr lang="en-US"/>
        </a:p>
      </dgm:t>
    </dgm:pt>
    <dgm:pt modelId="{00C2AB48-2F46-4F9D-A5C2-9AC21169F4C6}" type="pres">
      <dgm:prSet presAssocID="{C946C5E1-6A53-4070-B49A-EB3A46F02C38}" presName="Name13" presStyleLbl="parChTrans1D2" presStyleIdx="6" presStyleCnt="8"/>
      <dgm:spPr/>
      <dgm:t>
        <a:bodyPr/>
        <a:lstStyle/>
        <a:p>
          <a:endParaRPr lang="en-US"/>
        </a:p>
      </dgm:t>
    </dgm:pt>
    <dgm:pt modelId="{6C3EC529-2D63-4EC9-8C2D-AC7FDC9BF1A1}" type="pres">
      <dgm:prSet presAssocID="{94ACE0B7-697A-4EBC-9D09-A8942F2C222B}" presName="childText" presStyleLbl="bgAcc1" presStyleIdx="6" presStyleCnt="8">
        <dgm:presLayoutVars>
          <dgm:bulletEnabled val="1"/>
        </dgm:presLayoutVars>
      </dgm:prSet>
      <dgm:spPr/>
      <dgm:t>
        <a:bodyPr/>
        <a:lstStyle/>
        <a:p>
          <a:endParaRPr lang="en-US"/>
        </a:p>
      </dgm:t>
    </dgm:pt>
    <dgm:pt modelId="{3ABF5609-745C-4939-9110-41CCF101045C}" type="pres">
      <dgm:prSet presAssocID="{0548D5A2-2176-4FD6-8484-1E05E7A89835}" presName="Name13" presStyleLbl="parChTrans1D2" presStyleIdx="7" presStyleCnt="8"/>
      <dgm:spPr/>
      <dgm:t>
        <a:bodyPr/>
        <a:lstStyle/>
        <a:p>
          <a:endParaRPr lang="en-US"/>
        </a:p>
      </dgm:t>
    </dgm:pt>
    <dgm:pt modelId="{93870233-5064-49B6-90B7-6CD617408678}" type="pres">
      <dgm:prSet presAssocID="{8ECF1B02-186B-4B3B-BBD2-18052329C3B2}" presName="childText" presStyleLbl="bgAcc1" presStyleIdx="7" presStyleCnt="8">
        <dgm:presLayoutVars>
          <dgm:bulletEnabled val="1"/>
        </dgm:presLayoutVars>
      </dgm:prSet>
      <dgm:spPr/>
      <dgm:t>
        <a:bodyPr/>
        <a:lstStyle/>
        <a:p>
          <a:endParaRPr lang="en-US"/>
        </a:p>
      </dgm:t>
    </dgm:pt>
  </dgm:ptLst>
  <dgm:cxnLst>
    <dgm:cxn modelId="{551428AE-02BB-4569-9ED1-E4BFDACC317B}" type="presOf" srcId="{0964BCF3-347E-410C-ACFA-24421F1EC1E8}" destId="{9FABFA85-21E8-45E3-A756-4A01550B52FC}" srcOrd="0" destOrd="0" presId="urn:microsoft.com/office/officeart/2005/8/layout/hierarchy3"/>
    <dgm:cxn modelId="{45525ECA-376B-4336-A336-248634D23448}" type="presOf" srcId="{94ACE0B7-697A-4EBC-9D09-A8942F2C222B}" destId="{6C3EC529-2D63-4EC9-8C2D-AC7FDC9BF1A1}" srcOrd="0" destOrd="0" presId="urn:microsoft.com/office/officeart/2005/8/layout/hierarchy3"/>
    <dgm:cxn modelId="{B933BC26-D24C-4EE8-9C6D-D9CF4D64CEA8}" srcId="{086F548E-5F7D-4940-A724-E3B7258F6856}" destId="{08D11F61-11A1-4418-BB31-EFBEDDA70705}" srcOrd="1" destOrd="0" parTransId="{EEED5084-2B8F-4F1A-8F56-3FD9084DCA2C}" sibTransId="{CFCA681F-D84B-4007-8D99-26912ED5E130}"/>
    <dgm:cxn modelId="{2C7EAAD2-E9B1-402C-8241-9038B9FD8565}" srcId="{086F548E-5F7D-4940-A724-E3B7258F6856}" destId="{0B9D2F35-B74F-43C9-AF9D-A02F783B05E6}" srcOrd="2" destOrd="0" parTransId="{414965FC-58BF-4B94-8D52-D2D57F8AA1CB}" sibTransId="{508C065E-DAAB-4FBF-A355-F9B166C360DB}"/>
    <dgm:cxn modelId="{AB3781FA-ACD3-4AE7-AE38-B7B26746627D}" srcId="{0B9D2F35-B74F-43C9-AF9D-A02F783B05E6}" destId="{6E1F541F-0EE8-4FFB-AD7C-40715ED5B871}" srcOrd="0" destOrd="0" parTransId="{0964BCF3-347E-410C-ACFA-24421F1EC1E8}" sibTransId="{19B8993A-BEFA-4466-9E29-F9846B41661C}"/>
    <dgm:cxn modelId="{6C55FD01-DE9D-4530-9025-3EF2FA0EAE35}" type="presOf" srcId="{4D564132-DA67-4238-B185-0A661A347C2D}" destId="{4A25B1D6-59AE-4683-8BFE-116420EC2C68}" srcOrd="1" destOrd="0" presId="urn:microsoft.com/office/officeart/2005/8/layout/hierarchy3"/>
    <dgm:cxn modelId="{DD4723D2-5A2A-4009-8104-FA153C05C1E1}" type="presOf" srcId="{04EFDDB6-BCF8-4728-A160-D6D5A1626865}" destId="{C92AD854-DB59-45DF-9F48-D8A1990D3D8D}" srcOrd="0" destOrd="0" presId="urn:microsoft.com/office/officeart/2005/8/layout/hierarchy3"/>
    <dgm:cxn modelId="{631CF254-0ED9-4CEB-801D-306A9F8E8F59}" srcId="{08D11F61-11A1-4418-BB31-EFBEDDA70705}" destId="{06B69830-8620-4A08-9F95-F2514999F48F}" srcOrd="0" destOrd="0" parTransId="{B6FDAAF3-97DA-49E9-88D0-3747CC40D43D}" sibTransId="{CBCCFCDE-D2BF-4529-91CD-725BFD0FA5D6}"/>
    <dgm:cxn modelId="{8FD1E4F0-1C71-4179-AC9A-049941DCFF73}" type="presOf" srcId="{0548D5A2-2176-4FD6-8484-1E05E7A89835}" destId="{3ABF5609-745C-4939-9110-41CCF101045C}" srcOrd="0" destOrd="0" presId="urn:microsoft.com/office/officeart/2005/8/layout/hierarchy3"/>
    <dgm:cxn modelId="{D4C97F99-EB4D-43BC-8E41-86AA3B28171C}" type="presOf" srcId="{08D11F61-11A1-4418-BB31-EFBEDDA70705}" destId="{5AED16A5-F578-465A-941D-6978FAFEC7FB}" srcOrd="0" destOrd="0" presId="urn:microsoft.com/office/officeart/2005/8/layout/hierarchy3"/>
    <dgm:cxn modelId="{E9FF9F71-8A6C-4E9D-A6A2-B32429C0A591}" type="presOf" srcId="{4D564132-DA67-4238-B185-0A661A347C2D}" destId="{4E98C89C-1383-4EDC-9AD1-9CEB0E95171E}" srcOrd="0" destOrd="0" presId="urn:microsoft.com/office/officeart/2005/8/layout/hierarchy3"/>
    <dgm:cxn modelId="{4347F1A8-1ECF-488A-8211-5FE207A6BEBE}" type="presOf" srcId="{ED5CFA05-9C6F-4FA0-B429-9B6623B34BDD}" destId="{0651EB8C-FA8D-41AC-A581-22EA468C0FF6}" srcOrd="0" destOrd="0" presId="urn:microsoft.com/office/officeart/2005/8/layout/hierarchy3"/>
    <dgm:cxn modelId="{F7479B8C-1612-4E7B-8578-A068BEF7845D}" type="presOf" srcId="{EC397187-9903-457D-A3A6-3CF715555997}" destId="{2D579C66-5F0A-4BAB-852F-4F01B5D89F2D}" srcOrd="0" destOrd="0" presId="urn:microsoft.com/office/officeart/2005/8/layout/hierarchy3"/>
    <dgm:cxn modelId="{52F52135-A23C-439D-91A4-2E336EE2784C}" type="presOf" srcId="{06B69830-8620-4A08-9F95-F2514999F48F}" destId="{0CDBFBCD-3A97-4785-86AD-25390481A073}" srcOrd="0" destOrd="0" presId="urn:microsoft.com/office/officeart/2005/8/layout/hierarchy3"/>
    <dgm:cxn modelId="{3B816974-B268-4AD9-8693-5927CC5CACE2}" type="presOf" srcId="{B6FDAAF3-97DA-49E9-88D0-3747CC40D43D}" destId="{6FAE50AD-E22F-4A94-8E23-F9F661EC0D5F}" srcOrd="0" destOrd="0" presId="urn:microsoft.com/office/officeart/2005/8/layout/hierarchy3"/>
    <dgm:cxn modelId="{66980AA4-A96B-4B27-A543-AB14656C1DF9}" srcId="{4D564132-DA67-4238-B185-0A661A347C2D}" destId="{FC67F7EA-8F62-4E8C-9716-A8AA4F3E85C9}" srcOrd="0" destOrd="0" parTransId="{5FDF7017-E554-404F-ACFC-7D219C283A06}" sibTransId="{5CD8713F-96DF-470F-9177-CC4509681D0A}"/>
    <dgm:cxn modelId="{B53FC927-35AF-4FD6-BE6D-09B7849851BD}" type="presOf" srcId="{D546D091-20C6-4D79-9483-3557C93189F9}" destId="{4C6F1F01-867F-4372-8297-265D47C8A1A1}" srcOrd="0" destOrd="0" presId="urn:microsoft.com/office/officeart/2005/8/layout/hierarchy3"/>
    <dgm:cxn modelId="{CB8FB9BB-5DEC-45BA-B7CB-B170A86E9DDF}" srcId="{4D564132-DA67-4238-B185-0A661A347C2D}" destId="{ED5CFA05-9C6F-4FA0-B429-9B6623B34BDD}" srcOrd="2" destOrd="0" parTransId="{EC397187-9903-457D-A3A6-3CF715555997}" sibTransId="{F98FB4E8-3CC7-4A32-878F-9BCF14378382}"/>
    <dgm:cxn modelId="{DA665A57-4681-466A-B75F-C8060B8CFF0E}" type="presOf" srcId="{C946C5E1-6A53-4070-B49A-EB3A46F02C38}" destId="{00C2AB48-2F46-4F9D-A5C2-9AC21169F4C6}" srcOrd="0" destOrd="0" presId="urn:microsoft.com/office/officeart/2005/8/layout/hierarchy3"/>
    <dgm:cxn modelId="{4BBC9913-4103-461D-B8C5-10D66F90BE58}" srcId="{08D11F61-11A1-4418-BB31-EFBEDDA70705}" destId="{04EFDDB6-BCF8-4728-A160-D6D5A1626865}" srcOrd="1" destOrd="0" parTransId="{D546D091-20C6-4D79-9483-3557C93189F9}" sibTransId="{1369CA75-35E0-4219-B7FB-EEBB76396FF1}"/>
    <dgm:cxn modelId="{A181677E-83D1-4001-80AD-6955D505045A}" srcId="{0B9D2F35-B74F-43C9-AF9D-A02F783B05E6}" destId="{8ECF1B02-186B-4B3B-BBD2-18052329C3B2}" srcOrd="2" destOrd="0" parTransId="{0548D5A2-2176-4FD6-8484-1E05E7A89835}" sibTransId="{91167CFF-96AD-4712-95B4-09632E6ACD18}"/>
    <dgm:cxn modelId="{27AE1B24-0C82-4305-B7E1-CB558C4F8B55}" type="presOf" srcId="{5FDF7017-E554-404F-ACFC-7D219C283A06}" destId="{9818ABFB-FFA4-4B8A-933A-AC1754EA173C}" srcOrd="0" destOrd="0" presId="urn:microsoft.com/office/officeart/2005/8/layout/hierarchy3"/>
    <dgm:cxn modelId="{1EF1834D-A744-4E01-9821-E792ECA23B88}" type="presOf" srcId="{D90CC520-74CD-4690-9EED-335EA9B8FB0A}" destId="{BAAB5BF4-8285-4DCE-A12E-1502C495C62D}" srcOrd="0" destOrd="0" presId="urn:microsoft.com/office/officeart/2005/8/layout/hierarchy3"/>
    <dgm:cxn modelId="{B583EB89-5CEE-4A4E-BC9B-255C65A6344C}" srcId="{086F548E-5F7D-4940-A724-E3B7258F6856}" destId="{4D564132-DA67-4238-B185-0A661A347C2D}" srcOrd="0" destOrd="0" parTransId="{E780C15F-6C8A-4F4C-8355-5F495F0E09C4}" sibTransId="{961B5C10-B65F-450C-BF47-37A9C37ADB51}"/>
    <dgm:cxn modelId="{C9D2EA72-C843-4139-8E9B-FA663A98F21F}" srcId="{0B9D2F35-B74F-43C9-AF9D-A02F783B05E6}" destId="{94ACE0B7-697A-4EBC-9D09-A8942F2C222B}" srcOrd="1" destOrd="0" parTransId="{C946C5E1-6A53-4070-B49A-EB3A46F02C38}" sibTransId="{20FE4E54-FEBE-4963-9A4C-D8ECB084D6EA}"/>
    <dgm:cxn modelId="{2F69EC47-060C-4E16-B904-B94369D21758}" type="presOf" srcId="{08D11F61-11A1-4418-BB31-EFBEDDA70705}" destId="{5235C105-5E26-41DB-B19A-3EB400390387}" srcOrd="1" destOrd="0" presId="urn:microsoft.com/office/officeart/2005/8/layout/hierarchy3"/>
    <dgm:cxn modelId="{5743FF19-F20C-4970-8778-202AC93BD8FE}" type="presOf" srcId="{0B9D2F35-B74F-43C9-AF9D-A02F783B05E6}" destId="{D364B398-06AB-449A-A8C1-B34A48054E2B}" srcOrd="1" destOrd="0" presId="urn:microsoft.com/office/officeart/2005/8/layout/hierarchy3"/>
    <dgm:cxn modelId="{B10D2B51-5FAA-43F8-9866-8542D4C8CAA1}" type="presOf" srcId="{FC67F7EA-8F62-4E8C-9716-A8AA4F3E85C9}" destId="{57EBA597-4465-42DA-9442-9A99B98F545B}" srcOrd="0" destOrd="0" presId="urn:microsoft.com/office/officeart/2005/8/layout/hierarchy3"/>
    <dgm:cxn modelId="{35B9F70E-3810-41D9-B126-F11ED8402CEA}" type="presOf" srcId="{97A78E9C-B198-4D2A-8FD3-350DC44BFEBD}" destId="{9614AE12-073F-4F5E-B837-1384E79FEBDE}" srcOrd="0" destOrd="0" presId="urn:microsoft.com/office/officeart/2005/8/layout/hierarchy3"/>
    <dgm:cxn modelId="{0529EA6A-6654-497B-9F2B-1D977D4E10D0}" type="presOf" srcId="{086F548E-5F7D-4940-A724-E3B7258F6856}" destId="{99B8C739-C4C3-4038-AD09-668F049ABA6D}" srcOrd="0" destOrd="0" presId="urn:microsoft.com/office/officeart/2005/8/layout/hierarchy3"/>
    <dgm:cxn modelId="{DCA8C2A9-4186-4CB4-BA55-563E4FA4EB5F}" type="presOf" srcId="{0B9D2F35-B74F-43C9-AF9D-A02F783B05E6}" destId="{FC5656C5-0D20-414E-8517-B3BF88853F1E}" srcOrd="0" destOrd="0" presId="urn:microsoft.com/office/officeart/2005/8/layout/hierarchy3"/>
    <dgm:cxn modelId="{7D60B2CD-E7A8-42E3-851C-A0C82471BDEF}" type="presOf" srcId="{6E1F541F-0EE8-4FFB-AD7C-40715ED5B871}" destId="{B0522581-46C7-4F44-878A-229217DB357B}" srcOrd="0" destOrd="0" presId="urn:microsoft.com/office/officeart/2005/8/layout/hierarchy3"/>
    <dgm:cxn modelId="{DC596B19-4BE0-45E4-BEE1-E1C114BF684B}" type="presOf" srcId="{8ECF1B02-186B-4B3B-BBD2-18052329C3B2}" destId="{93870233-5064-49B6-90B7-6CD617408678}" srcOrd="0" destOrd="0" presId="urn:microsoft.com/office/officeart/2005/8/layout/hierarchy3"/>
    <dgm:cxn modelId="{BE9DB9CE-B362-4A0B-AF09-5A73C833F4FE}" srcId="{4D564132-DA67-4238-B185-0A661A347C2D}" destId="{97A78E9C-B198-4D2A-8FD3-350DC44BFEBD}" srcOrd="1" destOrd="0" parTransId="{D90CC520-74CD-4690-9EED-335EA9B8FB0A}" sibTransId="{EF781FAB-64F9-4622-9F33-825F9F87B40F}"/>
    <dgm:cxn modelId="{76AD54DC-95C3-4E9D-A4A0-5FA48947DC70}" type="presParOf" srcId="{99B8C739-C4C3-4038-AD09-668F049ABA6D}" destId="{FD2C57F5-FCF9-43EF-8DBD-E57364077DF0}" srcOrd="0" destOrd="0" presId="urn:microsoft.com/office/officeart/2005/8/layout/hierarchy3"/>
    <dgm:cxn modelId="{3565C119-A57D-4574-9114-074291F91602}" type="presParOf" srcId="{FD2C57F5-FCF9-43EF-8DBD-E57364077DF0}" destId="{7829F341-F7ED-4626-A7B5-6E11B00181E8}" srcOrd="0" destOrd="0" presId="urn:microsoft.com/office/officeart/2005/8/layout/hierarchy3"/>
    <dgm:cxn modelId="{E82264F4-7F4A-4F4A-84A2-48A91A102D52}" type="presParOf" srcId="{7829F341-F7ED-4626-A7B5-6E11B00181E8}" destId="{4E98C89C-1383-4EDC-9AD1-9CEB0E95171E}" srcOrd="0" destOrd="0" presId="urn:microsoft.com/office/officeart/2005/8/layout/hierarchy3"/>
    <dgm:cxn modelId="{C171786F-5C14-4617-ADF6-968DCBF3BA7E}" type="presParOf" srcId="{7829F341-F7ED-4626-A7B5-6E11B00181E8}" destId="{4A25B1D6-59AE-4683-8BFE-116420EC2C68}" srcOrd="1" destOrd="0" presId="urn:microsoft.com/office/officeart/2005/8/layout/hierarchy3"/>
    <dgm:cxn modelId="{8AC3758C-5DBC-442F-ABE8-CF7A9CA810FA}" type="presParOf" srcId="{FD2C57F5-FCF9-43EF-8DBD-E57364077DF0}" destId="{8A66EDA3-6CF4-4D0C-84CD-08A60F474D02}" srcOrd="1" destOrd="0" presId="urn:microsoft.com/office/officeart/2005/8/layout/hierarchy3"/>
    <dgm:cxn modelId="{50679D6E-E340-4E95-B970-E25C8F3B2FDE}" type="presParOf" srcId="{8A66EDA3-6CF4-4D0C-84CD-08A60F474D02}" destId="{9818ABFB-FFA4-4B8A-933A-AC1754EA173C}" srcOrd="0" destOrd="0" presId="urn:microsoft.com/office/officeart/2005/8/layout/hierarchy3"/>
    <dgm:cxn modelId="{BD9C727C-281D-4574-BACB-9934BAEC8035}" type="presParOf" srcId="{8A66EDA3-6CF4-4D0C-84CD-08A60F474D02}" destId="{57EBA597-4465-42DA-9442-9A99B98F545B}" srcOrd="1" destOrd="0" presId="urn:microsoft.com/office/officeart/2005/8/layout/hierarchy3"/>
    <dgm:cxn modelId="{978D4F41-BE47-43D5-8E6E-0860D875C2AB}" type="presParOf" srcId="{8A66EDA3-6CF4-4D0C-84CD-08A60F474D02}" destId="{BAAB5BF4-8285-4DCE-A12E-1502C495C62D}" srcOrd="2" destOrd="0" presId="urn:microsoft.com/office/officeart/2005/8/layout/hierarchy3"/>
    <dgm:cxn modelId="{2D629FB3-5AA1-49C2-8BBC-B1759C4B67AD}" type="presParOf" srcId="{8A66EDA3-6CF4-4D0C-84CD-08A60F474D02}" destId="{9614AE12-073F-4F5E-B837-1384E79FEBDE}" srcOrd="3" destOrd="0" presId="urn:microsoft.com/office/officeart/2005/8/layout/hierarchy3"/>
    <dgm:cxn modelId="{EA212CED-07C0-463E-9EBB-B7162A94E813}" type="presParOf" srcId="{8A66EDA3-6CF4-4D0C-84CD-08A60F474D02}" destId="{2D579C66-5F0A-4BAB-852F-4F01B5D89F2D}" srcOrd="4" destOrd="0" presId="urn:microsoft.com/office/officeart/2005/8/layout/hierarchy3"/>
    <dgm:cxn modelId="{AF8DCF51-95F9-4333-9862-65329F5A820C}" type="presParOf" srcId="{8A66EDA3-6CF4-4D0C-84CD-08A60F474D02}" destId="{0651EB8C-FA8D-41AC-A581-22EA468C0FF6}" srcOrd="5" destOrd="0" presId="urn:microsoft.com/office/officeart/2005/8/layout/hierarchy3"/>
    <dgm:cxn modelId="{7503B124-DFB0-4561-A0C3-9F5ED2463E7E}" type="presParOf" srcId="{99B8C739-C4C3-4038-AD09-668F049ABA6D}" destId="{187BAA92-FA32-403B-B15D-53513F7879FB}" srcOrd="1" destOrd="0" presId="urn:microsoft.com/office/officeart/2005/8/layout/hierarchy3"/>
    <dgm:cxn modelId="{09EBE274-A779-4CDC-BAEF-145D4279613B}" type="presParOf" srcId="{187BAA92-FA32-403B-B15D-53513F7879FB}" destId="{EBB86170-D849-4B67-80E2-2D4AE5D70114}" srcOrd="0" destOrd="0" presId="urn:microsoft.com/office/officeart/2005/8/layout/hierarchy3"/>
    <dgm:cxn modelId="{2F754BB5-63AA-4DBA-96C1-EB3DA0200FD8}" type="presParOf" srcId="{EBB86170-D849-4B67-80E2-2D4AE5D70114}" destId="{5AED16A5-F578-465A-941D-6978FAFEC7FB}" srcOrd="0" destOrd="0" presId="urn:microsoft.com/office/officeart/2005/8/layout/hierarchy3"/>
    <dgm:cxn modelId="{12EB81C0-FE69-42EF-AC44-266AD1E90303}" type="presParOf" srcId="{EBB86170-D849-4B67-80E2-2D4AE5D70114}" destId="{5235C105-5E26-41DB-B19A-3EB400390387}" srcOrd="1" destOrd="0" presId="urn:microsoft.com/office/officeart/2005/8/layout/hierarchy3"/>
    <dgm:cxn modelId="{A240B1DC-615B-4D7B-9095-32466506AD01}" type="presParOf" srcId="{187BAA92-FA32-403B-B15D-53513F7879FB}" destId="{3D02A7C9-782B-4634-975B-B80123655908}" srcOrd="1" destOrd="0" presId="urn:microsoft.com/office/officeart/2005/8/layout/hierarchy3"/>
    <dgm:cxn modelId="{E9C11BA7-6C79-4FC4-A426-83F6A1B7FFCC}" type="presParOf" srcId="{3D02A7C9-782B-4634-975B-B80123655908}" destId="{6FAE50AD-E22F-4A94-8E23-F9F661EC0D5F}" srcOrd="0" destOrd="0" presId="urn:microsoft.com/office/officeart/2005/8/layout/hierarchy3"/>
    <dgm:cxn modelId="{A1D6F321-3B8D-49EB-BFA9-D547A565286C}" type="presParOf" srcId="{3D02A7C9-782B-4634-975B-B80123655908}" destId="{0CDBFBCD-3A97-4785-86AD-25390481A073}" srcOrd="1" destOrd="0" presId="urn:microsoft.com/office/officeart/2005/8/layout/hierarchy3"/>
    <dgm:cxn modelId="{839C0447-0B43-434F-909E-ED905D5DAE21}" type="presParOf" srcId="{3D02A7C9-782B-4634-975B-B80123655908}" destId="{4C6F1F01-867F-4372-8297-265D47C8A1A1}" srcOrd="2" destOrd="0" presId="urn:microsoft.com/office/officeart/2005/8/layout/hierarchy3"/>
    <dgm:cxn modelId="{A9310D4B-0520-4AA9-A4C6-7E3E66CEDFE3}" type="presParOf" srcId="{3D02A7C9-782B-4634-975B-B80123655908}" destId="{C92AD854-DB59-45DF-9F48-D8A1990D3D8D}" srcOrd="3" destOrd="0" presId="urn:microsoft.com/office/officeart/2005/8/layout/hierarchy3"/>
    <dgm:cxn modelId="{A51B7028-2ADD-4363-8B40-6488858862D0}" type="presParOf" srcId="{99B8C739-C4C3-4038-AD09-668F049ABA6D}" destId="{421D3DCB-B8AD-4DB2-8601-E7E0CC4B1AC6}" srcOrd="2" destOrd="0" presId="urn:microsoft.com/office/officeart/2005/8/layout/hierarchy3"/>
    <dgm:cxn modelId="{B9326EDE-35F9-4DDC-B476-7313698C8385}" type="presParOf" srcId="{421D3DCB-B8AD-4DB2-8601-E7E0CC4B1AC6}" destId="{32B360FA-9C3B-46FF-8EA4-40FB1BC7C265}" srcOrd="0" destOrd="0" presId="urn:microsoft.com/office/officeart/2005/8/layout/hierarchy3"/>
    <dgm:cxn modelId="{41E1A661-C81E-417B-A7B2-D19B547ED2FD}" type="presParOf" srcId="{32B360FA-9C3B-46FF-8EA4-40FB1BC7C265}" destId="{FC5656C5-0D20-414E-8517-B3BF88853F1E}" srcOrd="0" destOrd="0" presId="urn:microsoft.com/office/officeart/2005/8/layout/hierarchy3"/>
    <dgm:cxn modelId="{6A06DC05-BBB8-4CD2-A663-E1F754B89264}" type="presParOf" srcId="{32B360FA-9C3B-46FF-8EA4-40FB1BC7C265}" destId="{D364B398-06AB-449A-A8C1-B34A48054E2B}" srcOrd="1" destOrd="0" presId="urn:microsoft.com/office/officeart/2005/8/layout/hierarchy3"/>
    <dgm:cxn modelId="{95E61643-85AF-40B8-9B8D-01396B966D65}" type="presParOf" srcId="{421D3DCB-B8AD-4DB2-8601-E7E0CC4B1AC6}" destId="{E278D2E4-D33C-4F67-89AE-80680B2E1C09}" srcOrd="1" destOrd="0" presId="urn:microsoft.com/office/officeart/2005/8/layout/hierarchy3"/>
    <dgm:cxn modelId="{F06396F6-111C-4C49-AFFE-F7543A8C7102}" type="presParOf" srcId="{E278D2E4-D33C-4F67-89AE-80680B2E1C09}" destId="{9FABFA85-21E8-45E3-A756-4A01550B52FC}" srcOrd="0" destOrd="0" presId="urn:microsoft.com/office/officeart/2005/8/layout/hierarchy3"/>
    <dgm:cxn modelId="{D5CB916B-30D1-498D-A72C-95D620CCEE11}" type="presParOf" srcId="{E278D2E4-D33C-4F67-89AE-80680B2E1C09}" destId="{B0522581-46C7-4F44-878A-229217DB357B}" srcOrd="1" destOrd="0" presId="urn:microsoft.com/office/officeart/2005/8/layout/hierarchy3"/>
    <dgm:cxn modelId="{66E1233A-8C59-4F77-A9E7-E82D58333DB1}" type="presParOf" srcId="{E278D2E4-D33C-4F67-89AE-80680B2E1C09}" destId="{00C2AB48-2F46-4F9D-A5C2-9AC21169F4C6}" srcOrd="2" destOrd="0" presId="urn:microsoft.com/office/officeart/2005/8/layout/hierarchy3"/>
    <dgm:cxn modelId="{3EDA8FF8-C17A-4D41-B079-A910B6BAD0A6}" type="presParOf" srcId="{E278D2E4-D33C-4F67-89AE-80680B2E1C09}" destId="{6C3EC529-2D63-4EC9-8C2D-AC7FDC9BF1A1}" srcOrd="3" destOrd="0" presId="urn:microsoft.com/office/officeart/2005/8/layout/hierarchy3"/>
    <dgm:cxn modelId="{C573437F-F2A2-424E-9D82-3C8C173E8083}" type="presParOf" srcId="{E278D2E4-D33C-4F67-89AE-80680B2E1C09}" destId="{3ABF5609-745C-4939-9110-41CCF101045C}" srcOrd="4" destOrd="0" presId="urn:microsoft.com/office/officeart/2005/8/layout/hierarchy3"/>
    <dgm:cxn modelId="{9A3FCD7B-24A1-4A4A-9141-6602B76A460E}" type="presParOf" srcId="{E278D2E4-D33C-4F67-89AE-80680B2E1C09}" destId="{93870233-5064-49B6-90B7-6CD617408678}" srcOrd="5" destOrd="0" presId="urn:microsoft.com/office/officeart/2005/8/layout/hierarchy3"/>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E82FDC5-E699-4D2F-ACE6-15AE97C7733D}" type="doc">
      <dgm:prSet loTypeId="urn:microsoft.com/office/officeart/2005/8/layout/hierarchy1" loCatId="hierarchy" qsTypeId="urn:microsoft.com/office/officeart/2005/8/quickstyle/3d3" qsCatId="3D" csTypeId="urn:microsoft.com/office/officeart/2005/8/colors/colorful4" csCatId="colorful"/>
      <dgm:spPr/>
      <dgm:t>
        <a:bodyPr/>
        <a:lstStyle/>
        <a:p>
          <a:endParaRPr lang="en-US"/>
        </a:p>
      </dgm:t>
    </dgm:pt>
    <dgm:pt modelId="{9CE0C5D1-02E9-46AD-8144-BD324B603871}">
      <dgm:prSet custT="1"/>
      <dgm:spPr/>
      <dgm:t>
        <a:bodyPr/>
        <a:lstStyle/>
        <a:p>
          <a:pPr rtl="0"/>
          <a:r>
            <a:rPr lang="en-US" sz="1600" b="1" dirty="0" smtClean="0"/>
            <a:t>Accounts Payable</a:t>
          </a:r>
          <a:endParaRPr lang="en-US" sz="1600" b="1" dirty="0"/>
        </a:p>
      </dgm:t>
    </dgm:pt>
    <dgm:pt modelId="{8993C754-9C10-4DC5-9985-A5089F4FFD6B}" type="parTrans" cxnId="{A0C3DA57-2F76-4D4E-A1BD-39FF4DE13E6A}">
      <dgm:prSet/>
      <dgm:spPr/>
      <dgm:t>
        <a:bodyPr/>
        <a:lstStyle/>
        <a:p>
          <a:endParaRPr lang="en-US"/>
        </a:p>
      </dgm:t>
    </dgm:pt>
    <dgm:pt modelId="{E1B7C92E-891B-4917-B717-2AE2C6720367}" type="sibTrans" cxnId="{A0C3DA57-2F76-4D4E-A1BD-39FF4DE13E6A}">
      <dgm:prSet/>
      <dgm:spPr/>
      <dgm:t>
        <a:bodyPr/>
        <a:lstStyle/>
        <a:p>
          <a:endParaRPr lang="en-US"/>
        </a:p>
      </dgm:t>
    </dgm:pt>
    <dgm:pt modelId="{7CC6A559-6EC3-4191-A559-5A3D4E7C6E6D}">
      <dgm:prSet/>
      <dgm:spPr/>
      <dgm:t>
        <a:bodyPr/>
        <a:lstStyle/>
        <a:p>
          <a:pPr rtl="0"/>
          <a:r>
            <a:rPr lang="en-US" dirty="0" smtClean="0"/>
            <a:t>Expenditure Review</a:t>
          </a:r>
          <a:endParaRPr lang="en-US" dirty="0"/>
        </a:p>
      </dgm:t>
    </dgm:pt>
    <dgm:pt modelId="{451D9F54-679A-4579-8012-AB1FE32D0F9B}" type="parTrans" cxnId="{5DFACBE0-6044-4CC0-AB12-306B28F26206}">
      <dgm:prSet/>
      <dgm:spPr/>
      <dgm:t>
        <a:bodyPr/>
        <a:lstStyle/>
        <a:p>
          <a:endParaRPr lang="en-US"/>
        </a:p>
      </dgm:t>
    </dgm:pt>
    <dgm:pt modelId="{47070CEC-CF80-4847-AF50-21B09D386FF9}" type="sibTrans" cxnId="{5DFACBE0-6044-4CC0-AB12-306B28F26206}">
      <dgm:prSet/>
      <dgm:spPr/>
      <dgm:t>
        <a:bodyPr/>
        <a:lstStyle/>
        <a:p>
          <a:endParaRPr lang="en-US"/>
        </a:p>
      </dgm:t>
    </dgm:pt>
    <dgm:pt modelId="{A35451EA-A859-4B08-A63C-0F84BDCFD7A8}">
      <dgm:prSet custT="1"/>
      <dgm:spPr/>
      <dgm:t>
        <a:bodyPr/>
        <a:lstStyle/>
        <a:p>
          <a:pPr rtl="0"/>
          <a:r>
            <a:rPr lang="en-US" sz="1600" b="1" dirty="0" smtClean="0"/>
            <a:t>Accounts Receivable</a:t>
          </a:r>
          <a:endParaRPr lang="en-US" sz="1600" b="1" dirty="0"/>
        </a:p>
      </dgm:t>
    </dgm:pt>
    <dgm:pt modelId="{F12F4C41-F041-4089-B2F9-66A8F636DD36}" type="parTrans" cxnId="{5D0F1480-2DB3-433C-B30E-D0159A136259}">
      <dgm:prSet/>
      <dgm:spPr/>
      <dgm:t>
        <a:bodyPr/>
        <a:lstStyle/>
        <a:p>
          <a:endParaRPr lang="en-US"/>
        </a:p>
      </dgm:t>
    </dgm:pt>
    <dgm:pt modelId="{DBABEDC8-8C88-48C5-8CD2-D742BCA40B3B}" type="sibTrans" cxnId="{5D0F1480-2DB3-433C-B30E-D0159A136259}">
      <dgm:prSet/>
      <dgm:spPr/>
      <dgm:t>
        <a:bodyPr/>
        <a:lstStyle/>
        <a:p>
          <a:endParaRPr lang="en-US"/>
        </a:p>
      </dgm:t>
    </dgm:pt>
    <dgm:pt modelId="{1F954697-8A0F-43B2-8D87-8EF5ABB5C5D3}">
      <dgm:prSet/>
      <dgm:spPr/>
      <dgm:t>
        <a:bodyPr/>
        <a:lstStyle/>
        <a:p>
          <a:pPr rtl="0"/>
          <a:r>
            <a:rPr lang="en-US" smtClean="0"/>
            <a:t>Invoice According to Contract Terms</a:t>
          </a:r>
          <a:endParaRPr lang="en-US"/>
        </a:p>
      </dgm:t>
    </dgm:pt>
    <dgm:pt modelId="{FFE9CF8B-A980-4176-A8CB-CE99F2C6FD70}" type="parTrans" cxnId="{16DF4A13-749E-4922-883E-92B9EB815F3E}">
      <dgm:prSet/>
      <dgm:spPr/>
      <dgm:t>
        <a:bodyPr/>
        <a:lstStyle/>
        <a:p>
          <a:endParaRPr lang="en-US"/>
        </a:p>
      </dgm:t>
    </dgm:pt>
    <dgm:pt modelId="{60967D58-CCDA-4E2D-A588-C647BA24FB9F}" type="sibTrans" cxnId="{16DF4A13-749E-4922-883E-92B9EB815F3E}">
      <dgm:prSet/>
      <dgm:spPr/>
      <dgm:t>
        <a:bodyPr/>
        <a:lstStyle/>
        <a:p>
          <a:endParaRPr lang="en-US"/>
        </a:p>
      </dgm:t>
    </dgm:pt>
    <dgm:pt modelId="{931D87F2-FEBB-4ACE-AEE9-7DE9C5E70EB8}">
      <dgm:prSet/>
      <dgm:spPr/>
      <dgm:t>
        <a:bodyPr/>
        <a:lstStyle/>
        <a:p>
          <a:pPr rtl="0"/>
          <a:r>
            <a:rPr lang="en-US" smtClean="0"/>
            <a:t>Aging Report</a:t>
          </a:r>
          <a:endParaRPr lang="en-US"/>
        </a:p>
      </dgm:t>
    </dgm:pt>
    <dgm:pt modelId="{77ED6861-5D5B-4687-9C1B-E1363071D273}" type="parTrans" cxnId="{EF68101D-CF30-439B-A7D9-2C7481934985}">
      <dgm:prSet/>
      <dgm:spPr/>
      <dgm:t>
        <a:bodyPr/>
        <a:lstStyle/>
        <a:p>
          <a:endParaRPr lang="en-US"/>
        </a:p>
      </dgm:t>
    </dgm:pt>
    <dgm:pt modelId="{2A8515BA-86A1-4CC7-AB46-ACC312123CC6}" type="sibTrans" cxnId="{EF68101D-CF30-439B-A7D9-2C7481934985}">
      <dgm:prSet/>
      <dgm:spPr/>
      <dgm:t>
        <a:bodyPr/>
        <a:lstStyle/>
        <a:p>
          <a:endParaRPr lang="en-US"/>
        </a:p>
      </dgm:t>
    </dgm:pt>
    <dgm:pt modelId="{B172CD23-80EC-48E1-A078-B9DE211926DE}">
      <dgm:prSet custT="1"/>
      <dgm:spPr/>
      <dgm:t>
        <a:bodyPr/>
        <a:lstStyle/>
        <a:p>
          <a:pPr rtl="0"/>
          <a:r>
            <a:rPr lang="en-US" sz="1600" b="1" smtClean="0"/>
            <a:t>Account Status Reports</a:t>
          </a:r>
          <a:endParaRPr lang="en-US" sz="1600" b="1" dirty="0"/>
        </a:p>
      </dgm:t>
    </dgm:pt>
    <dgm:pt modelId="{FD1B0DE3-89DA-4F58-980B-2DC52561C738}" type="parTrans" cxnId="{FF106A71-AEA4-4BBB-8C5D-9986832B2FEF}">
      <dgm:prSet/>
      <dgm:spPr/>
      <dgm:t>
        <a:bodyPr/>
        <a:lstStyle/>
        <a:p>
          <a:endParaRPr lang="en-US"/>
        </a:p>
      </dgm:t>
    </dgm:pt>
    <dgm:pt modelId="{E5E3B488-BF44-4A29-B9A4-D40318EEBE8B}" type="sibTrans" cxnId="{FF106A71-AEA4-4BBB-8C5D-9986832B2FEF}">
      <dgm:prSet/>
      <dgm:spPr/>
      <dgm:t>
        <a:bodyPr/>
        <a:lstStyle/>
        <a:p>
          <a:endParaRPr lang="en-US"/>
        </a:p>
      </dgm:t>
    </dgm:pt>
    <dgm:pt modelId="{EFAC43F2-B699-46C1-9C93-D49412C9F770}">
      <dgm:prSet custT="1"/>
      <dgm:spPr/>
      <dgm:t>
        <a:bodyPr/>
        <a:lstStyle/>
        <a:p>
          <a:pPr rtl="0"/>
          <a:r>
            <a:rPr lang="en-US" sz="1600" b="1" smtClean="0"/>
            <a:t>Communicate with Faculty</a:t>
          </a:r>
          <a:endParaRPr lang="en-US" sz="1600" b="1" dirty="0"/>
        </a:p>
      </dgm:t>
    </dgm:pt>
    <dgm:pt modelId="{B952D195-D754-4E21-9073-556608569BD9}" type="parTrans" cxnId="{25B9C625-82C5-4281-BC39-670AF411E385}">
      <dgm:prSet/>
      <dgm:spPr/>
      <dgm:t>
        <a:bodyPr/>
        <a:lstStyle/>
        <a:p>
          <a:endParaRPr lang="en-US"/>
        </a:p>
      </dgm:t>
    </dgm:pt>
    <dgm:pt modelId="{B42DB2D5-43F6-45AE-8379-A8571CC51160}" type="sibTrans" cxnId="{25B9C625-82C5-4281-BC39-670AF411E385}">
      <dgm:prSet/>
      <dgm:spPr/>
      <dgm:t>
        <a:bodyPr/>
        <a:lstStyle/>
        <a:p>
          <a:endParaRPr lang="en-US"/>
        </a:p>
      </dgm:t>
    </dgm:pt>
    <dgm:pt modelId="{FCB315A0-7766-4A19-9128-BD01F7094577}" type="pres">
      <dgm:prSet presAssocID="{6E82FDC5-E699-4D2F-ACE6-15AE97C7733D}" presName="hierChild1" presStyleCnt="0">
        <dgm:presLayoutVars>
          <dgm:chPref val="1"/>
          <dgm:dir/>
          <dgm:animOne val="branch"/>
          <dgm:animLvl val="lvl"/>
          <dgm:resizeHandles/>
        </dgm:presLayoutVars>
      </dgm:prSet>
      <dgm:spPr/>
      <dgm:t>
        <a:bodyPr/>
        <a:lstStyle/>
        <a:p>
          <a:endParaRPr lang="en-US"/>
        </a:p>
      </dgm:t>
    </dgm:pt>
    <dgm:pt modelId="{5B95B5F1-CCE0-4F2A-8A64-B82A333B66CE}" type="pres">
      <dgm:prSet presAssocID="{9CE0C5D1-02E9-46AD-8144-BD324B603871}" presName="hierRoot1" presStyleCnt="0"/>
      <dgm:spPr/>
    </dgm:pt>
    <dgm:pt modelId="{C5CFB378-79AF-47BB-82B9-2E67FC77A0AB}" type="pres">
      <dgm:prSet presAssocID="{9CE0C5D1-02E9-46AD-8144-BD324B603871}" presName="composite" presStyleCnt="0"/>
      <dgm:spPr/>
    </dgm:pt>
    <dgm:pt modelId="{41673BB5-DC6D-47EA-A640-8C25D2D629DE}" type="pres">
      <dgm:prSet presAssocID="{9CE0C5D1-02E9-46AD-8144-BD324B603871}" presName="background" presStyleLbl="node0" presStyleIdx="0" presStyleCnt="4"/>
      <dgm:spPr>
        <a:solidFill>
          <a:schemeClr val="accent4">
            <a:lumMod val="50000"/>
          </a:schemeClr>
        </a:solidFill>
      </dgm:spPr>
    </dgm:pt>
    <dgm:pt modelId="{4AFED0AC-D835-4FA2-8DB7-F86320091C01}" type="pres">
      <dgm:prSet presAssocID="{9CE0C5D1-02E9-46AD-8144-BD324B603871}" presName="text" presStyleLbl="fgAcc0" presStyleIdx="0" presStyleCnt="4">
        <dgm:presLayoutVars>
          <dgm:chPref val="3"/>
        </dgm:presLayoutVars>
      </dgm:prSet>
      <dgm:spPr/>
      <dgm:t>
        <a:bodyPr/>
        <a:lstStyle/>
        <a:p>
          <a:endParaRPr lang="en-US"/>
        </a:p>
      </dgm:t>
    </dgm:pt>
    <dgm:pt modelId="{40816FA7-584A-4AA2-A143-D79B5AA86335}" type="pres">
      <dgm:prSet presAssocID="{9CE0C5D1-02E9-46AD-8144-BD324B603871}" presName="hierChild2" presStyleCnt="0"/>
      <dgm:spPr/>
    </dgm:pt>
    <dgm:pt modelId="{A83FF43E-9810-4676-99E6-B94FC88EF093}" type="pres">
      <dgm:prSet presAssocID="{451D9F54-679A-4579-8012-AB1FE32D0F9B}" presName="Name10" presStyleLbl="parChTrans1D2" presStyleIdx="0" presStyleCnt="3"/>
      <dgm:spPr/>
      <dgm:t>
        <a:bodyPr/>
        <a:lstStyle/>
        <a:p>
          <a:endParaRPr lang="en-US"/>
        </a:p>
      </dgm:t>
    </dgm:pt>
    <dgm:pt modelId="{3DADFF47-E104-4F16-AD35-763043996602}" type="pres">
      <dgm:prSet presAssocID="{7CC6A559-6EC3-4191-A559-5A3D4E7C6E6D}" presName="hierRoot2" presStyleCnt="0"/>
      <dgm:spPr/>
    </dgm:pt>
    <dgm:pt modelId="{2BFE7593-F08E-418D-9911-523EB679BEC2}" type="pres">
      <dgm:prSet presAssocID="{7CC6A559-6EC3-4191-A559-5A3D4E7C6E6D}" presName="composite2" presStyleCnt="0"/>
      <dgm:spPr/>
    </dgm:pt>
    <dgm:pt modelId="{CED9A906-D959-42B0-B108-D7DC73A095CF}" type="pres">
      <dgm:prSet presAssocID="{7CC6A559-6EC3-4191-A559-5A3D4E7C6E6D}" presName="background2" presStyleLbl="node2" presStyleIdx="0" presStyleCnt="3"/>
      <dgm:spPr/>
    </dgm:pt>
    <dgm:pt modelId="{3D24B86F-A2D1-47C3-9CC8-9BFF9DCAEE02}" type="pres">
      <dgm:prSet presAssocID="{7CC6A559-6EC3-4191-A559-5A3D4E7C6E6D}" presName="text2" presStyleLbl="fgAcc2" presStyleIdx="0" presStyleCnt="3">
        <dgm:presLayoutVars>
          <dgm:chPref val="3"/>
        </dgm:presLayoutVars>
      </dgm:prSet>
      <dgm:spPr/>
      <dgm:t>
        <a:bodyPr/>
        <a:lstStyle/>
        <a:p>
          <a:endParaRPr lang="en-US"/>
        </a:p>
      </dgm:t>
    </dgm:pt>
    <dgm:pt modelId="{90CA26DA-8130-4705-902C-CD106E0CE46D}" type="pres">
      <dgm:prSet presAssocID="{7CC6A559-6EC3-4191-A559-5A3D4E7C6E6D}" presName="hierChild3" presStyleCnt="0"/>
      <dgm:spPr/>
    </dgm:pt>
    <dgm:pt modelId="{7376E006-91EF-4507-98A9-11C61BAF9669}" type="pres">
      <dgm:prSet presAssocID="{A35451EA-A859-4B08-A63C-0F84BDCFD7A8}" presName="hierRoot1" presStyleCnt="0"/>
      <dgm:spPr/>
    </dgm:pt>
    <dgm:pt modelId="{5497DB69-0032-413F-8480-3249B2D1CBFC}" type="pres">
      <dgm:prSet presAssocID="{A35451EA-A859-4B08-A63C-0F84BDCFD7A8}" presName="composite" presStyleCnt="0"/>
      <dgm:spPr/>
    </dgm:pt>
    <dgm:pt modelId="{5132EE24-190A-45E5-A39B-8D9F0CDB6A11}" type="pres">
      <dgm:prSet presAssocID="{A35451EA-A859-4B08-A63C-0F84BDCFD7A8}" presName="background" presStyleLbl="node0" presStyleIdx="1" presStyleCnt="4"/>
      <dgm:spPr>
        <a:solidFill>
          <a:schemeClr val="accent4">
            <a:lumMod val="50000"/>
          </a:schemeClr>
        </a:solidFill>
      </dgm:spPr>
    </dgm:pt>
    <dgm:pt modelId="{8BB57E86-234A-42C5-B3B2-6E55FE2DE5DB}" type="pres">
      <dgm:prSet presAssocID="{A35451EA-A859-4B08-A63C-0F84BDCFD7A8}" presName="text" presStyleLbl="fgAcc0" presStyleIdx="1" presStyleCnt="4">
        <dgm:presLayoutVars>
          <dgm:chPref val="3"/>
        </dgm:presLayoutVars>
      </dgm:prSet>
      <dgm:spPr/>
      <dgm:t>
        <a:bodyPr/>
        <a:lstStyle/>
        <a:p>
          <a:endParaRPr lang="en-US"/>
        </a:p>
      </dgm:t>
    </dgm:pt>
    <dgm:pt modelId="{05733327-2D7B-4589-96E1-C749290AD03D}" type="pres">
      <dgm:prSet presAssocID="{A35451EA-A859-4B08-A63C-0F84BDCFD7A8}" presName="hierChild2" presStyleCnt="0"/>
      <dgm:spPr/>
    </dgm:pt>
    <dgm:pt modelId="{7EC03D66-AAAA-4650-8E37-FAE0FDF4C1DC}" type="pres">
      <dgm:prSet presAssocID="{FFE9CF8B-A980-4176-A8CB-CE99F2C6FD70}" presName="Name10" presStyleLbl="parChTrans1D2" presStyleIdx="1" presStyleCnt="3"/>
      <dgm:spPr/>
      <dgm:t>
        <a:bodyPr/>
        <a:lstStyle/>
        <a:p>
          <a:endParaRPr lang="en-US"/>
        </a:p>
      </dgm:t>
    </dgm:pt>
    <dgm:pt modelId="{3467305C-DF43-4F6F-B7C1-9E8F5081AAD5}" type="pres">
      <dgm:prSet presAssocID="{1F954697-8A0F-43B2-8D87-8EF5ABB5C5D3}" presName="hierRoot2" presStyleCnt="0"/>
      <dgm:spPr/>
    </dgm:pt>
    <dgm:pt modelId="{814E4CDB-B19F-46A1-8A43-089BC46E98DD}" type="pres">
      <dgm:prSet presAssocID="{1F954697-8A0F-43B2-8D87-8EF5ABB5C5D3}" presName="composite2" presStyleCnt="0"/>
      <dgm:spPr/>
    </dgm:pt>
    <dgm:pt modelId="{081AF32C-0D4B-4C3C-B59F-BE94EFB44C62}" type="pres">
      <dgm:prSet presAssocID="{1F954697-8A0F-43B2-8D87-8EF5ABB5C5D3}" presName="background2" presStyleLbl="node2" presStyleIdx="1" presStyleCnt="3"/>
      <dgm:spPr/>
    </dgm:pt>
    <dgm:pt modelId="{799BB1D6-BE97-4678-AC8E-8581B8A21049}" type="pres">
      <dgm:prSet presAssocID="{1F954697-8A0F-43B2-8D87-8EF5ABB5C5D3}" presName="text2" presStyleLbl="fgAcc2" presStyleIdx="1" presStyleCnt="3">
        <dgm:presLayoutVars>
          <dgm:chPref val="3"/>
        </dgm:presLayoutVars>
      </dgm:prSet>
      <dgm:spPr/>
      <dgm:t>
        <a:bodyPr/>
        <a:lstStyle/>
        <a:p>
          <a:endParaRPr lang="en-US"/>
        </a:p>
      </dgm:t>
    </dgm:pt>
    <dgm:pt modelId="{B043550C-FC0F-4C75-839D-656823CE97C1}" type="pres">
      <dgm:prSet presAssocID="{1F954697-8A0F-43B2-8D87-8EF5ABB5C5D3}" presName="hierChild3" presStyleCnt="0"/>
      <dgm:spPr/>
    </dgm:pt>
    <dgm:pt modelId="{6492AF85-BC97-4917-B11E-9E03790A7D08}" type="pres">
      <dgm:prSet presAssocID="{77ED6861-5D5B-4687-9C1B-E1363071D273}" presName="Name10" presStyleLbl="parChTrans1D2" presStyleIdx="2" presStyleCnt="3"/>
      <dgm:spPr/>
      <dgm:t>
        <a:bodyPr/>
        <a:lstStyle/>
        <a:p>
          <a:endParaRPr lang="en-US"/>
        </a:p>
      </dgm:t>
    </dgm:pt>
    <dgm:pt modelId="{2A11C6EB-9B41-453D-81E1-6C22EF0D87DE}" type="pres">
      <dgm:prSet presAssocID="{931D87F2-FEBB-4ACE-AEE9-7DE9C5E70EB8}" presName="hierRoot2" presStyleCnt="0"/>
      <dgm:spPr/>
    </dgm:pt>
    <dgm:pt modelId="{ACBEAF4D-1FA8-49F3-98A0-75F4F62CBDF9}" type="pres">
      <dgm:prSet presAssocID="{931D87F2-FEBB-4ACE-AEE9-7DE9C5E70EB8}" presName="composite2" presStyleCnt="0"/>
      <dgm:spPr/>
    </dgm:pt>
    <dgm:pt modelId="{CE6D70C5-BF69-4EC6-BD32-18ADA3B0B9DD}" type="pres">
      <dgm:prSet presAssocID="{931D87F2-FEBB-4ACE-AEE9-7DE9C5E70EB8}" presName="background2" presStyleLbl="node2" presStyleIdx="2" presStyleCnt="3"/>
      <dgm:spPr/>
    </dgm:pt>
    <dgm:pt modelId="{24F1B0C0-2923-479C-972C-426A7AB62701}" type="pres">
      <dgm:prSet presAssocID="{931D87F2-FEBB-4ACE-AEE9-7DE9C5E70EB8}" presName="text2" presStyleLbl="fgAcc2" presStyleIdx="2" presStyleCnt="3">
        <dgm:presLayoutVars>
          <dgm:chPref val="3"/>
        </dgm:presLayoutVars>
      </dgm:prSet>
      <dgm:spPr/>
      <dgm:t>
        <a:bodyPr/>
        <a:lstStyle/>
        <a:p>
          <a:endParaRPr lang="en-US"/>
        </a:p>
      </dgm:t>
    </dgm:pt>
    <dgm:pt modelId="{A89517B3-4402-4454-A061-93CD7766BC02}" type="pres">
      <dgm:prSet presAssocID="{931D87F2-FEBB-4ACE-AEE9-7DE9C5E70EB8}" presName="hierChild3" presStyleCnt="0"/>
      <dgm:spPr/>
    </dgm:pt>
    <dgm:pt modelId="{20ABA1B4-53B1-4350-B5A9-6B2FD236F1D2}" type="pres">
      <dgm:prSet presAssocID="{B172CD23-80EC-48E1-A078-B9DE211926DE}" presName="hierRoot1" presStyleCnt="0"/>
      <dgm:spPr/>
    </dgm:pt>
    <dgm:pt modelId="{CB930844-1DB0-4446-B886-B1ACC5BCC850}" type="pres">
      <dgm:prSet presAssocID="{B172CD23-80EC-48E1-A078-B9DE211926DE}" presName="composite" presStyleCnt="0"/>
      <dgm:spPr/>
    </dgm:pt>
    <dgm:pt modelId="{4BF85BFA-FA84-4FA0-870A-C68AD2E46A5A}" type="pres">
      <dgm:prSet presAssocID="{B172CD23-80EC-48E1-A078-B9DE211926DE}" presName="background" presStyleLbl="node0" presStyleIdx="2" presStyleCnt="4"/>
      <dgm:spPr>
        <a:solidFill>
          <a:schemeClr val="accent4">
            <a:lumMod val="50000"/>
          </a:schemeClr>
        </a:solidFill>
      </dgm:spPr>
    </dgm:pt>
    <dgm:pt modelId="{AEAD42A6-28B6-4074-AE12-222F61DD9FF7}" type="pres">
      <dgm:prSet presAssocID="{B172CD23-80EC-48E1-A078-B9DE211926DE}" presName="text" presStyleLbl="fgAcc0" presStyleIdx="2" presStyleCnt="4">
        <dgm:presLayoutVars>
          <dgm:chPref val="3"/>
        </dgm:presLayoutVars>
      </dgm:prSet>
      <dgm:spPr/>
      <dgm:t>
        <a:bodyPr/>
        <a:lstStyle/>
        <a:p>
          <a:endParaRPr lang="en-US"/>
        </a:p>
      </dgm:t>
    </dgm:pt>
    <dgm:pt modelId="{A557F231-27EC-4631-B972-3032161DF58D}" type="pres">
      <dgm:prSet presAssocID="{B172CD23-80EC-48E1-A078-B9DE211926DE}" presName="hierChild2" presStyleCnt="0"/>
      <dgm:spPr/>
    </dgm:pt>
    <dgm:pt modelId="{E8D52822-3069-471F-AAA8-68763C5925BC}" type="pres">
      <dgm:prSet presAssocID="{EFAC43F2-B699-46C1-9C93-D49412C9F770}" presName="hierRoot1" presStyleCnt="0"/>
      <dgm:spPr/>
    </dgm:pt>
    <dgm:pt modelId="{29540892-F2E0-4962-917E-39537D6128C8}" type="pres">
      <dgm:prSet presAssocID="{EFAC43F2-B699-46C1-9C93-D49412C9F770}" presName="composite" presStyleCnt="0"/>
      <dgm:spPr/>
    </dgm:pt>
    <dgm:pt modelId="{BFC75476-D56D-4034-B31A-FF97F08A043F}" type="pres">
      <dgm:prSet presAssocID="{EFAC43F2-B699-46C1-9C93-D49412C9F770}" presName="background" presStyleLbl="node0" presStyleIdx="3" presStyleCnt="4"/>
      <dgm:spPr>
        <a:solidFill>
          <a:schemeClr val="accent4">
            <a:lumMod val="50000"/>
          </a:schemeClr>
        </a:solidFill>
      </dgm:spPr>
    </dgm:pt>
    <dgm:pt modelId="{26A19779-DA71-46D9-B9F9-F96456FD971B}" type="pres">
      <dgm:prSet presAssocID="{EFAC43F2-B699-46C1-9C93-D49412C9F770}" presName="text" presStyleLbl="fgAcc0" presStyleIdx="3" presStyleCnt="4">
        <dgm:presLayoutVars>
          <dgm:chPref val="3"/>
        </dgm:presLayoutVars>
      </dgm:prSet>
      <dgm:spPr/>
      <dgm:t>
        <a:bodyPr/>
        <a:lstStyle/>
        <a:p>
          <a:endParaRPr lang="en-US"/>
        </a:p>
      </dgm:t>
    </dgm:pt>
    <dgm:pt modelId="{732D9509-51AB-4AB1-A332-27A09B519ABF}" type="pres">
      <dgm:prSet presAssocID="{EFAC43F2-B699-46C1-9C93-D49412C9F770}" presName="hierChild2" presStyleCnt="0"/>
      <dgm:spPr/>
    </dgm:pt>
  </dgm:ptLst>
  <dgm:cxnLst>
    <dgm:cxn modelId="{E345BC38-2B7D-4E8C-8885-1DAFDF85C24D}" type="presOf" srcId="{451D9F54-679A-4579-8012-AB1FE32D0F9B}" destId="{A83FF43E-9810-4676-99E6-B94FC88EF093}" srcOrd="0" destOrd="0" presId="urn:microsoft.com/office/officeart/2005/8/layout/hierarchy1"/>
    <dgm:cxn modelId="{7D0981AF-43A9-435B-9EFD-D4C028E12B07}" type="presOf" srcId="{77ED6861-5D5B-4687-9C1B-E1363071D273}" destId="{6492AF85-BC97-4917-B11E-9E03790A7D08}" srcOrd="0" destOrd="0" presId="urn:microsoft.com/office/officeart/2005/8/layout/hierarchy1"/>
    <dgm:cxn modelId="{25FBC80B-B2BA-4706-BEE6-33D5F8D994E7}" type="presOf" srcId="{FFE9CF8B-A980-4176-A8CB-CE99F2C6FD70}" destId="{7EC03D66-AAAA-4650-8E37-FAE0FDF4C1DC}" srcOrd="0" destOrd="0" presId="urn:microsoft.com/office/officeart/2005/8/layout/hierarchy1"/>
    <dgm:cxn modelId="{9A613ADE-40BB-4210-9FC5-F13FD3B86716}" type="presOf" srcId="{EFAC43F2-B699-46C1-9C93-D49412C9F770}" destId="{26A19779-DA71-46D9-B9F9-F96456FD971B}" srcOrd="0" destOrd="0" presId="urn:microsoft.com/office/officeart/2005/8/layout/hierarchy1"/>
    <dgm:cxn modelId="{BB8551C2-AB36-49B2-8690-CF3BE62FEEC9}" type="presOf" srcId="{9CE0C5D1-02E9-46AD-8144-BD324B603871}" destId="{4AFED0AC-D835-4FA2-8DB7-F86320091C01}" srcOrd="0" destOrd="0" presId="urn:microsoft.com/office/officeart/2005/8/layout/hierarchy1"/>
    <dgm:cxn modelId="{A0C3DA57-2F76-4D4E-A1BD-39FF4DE13E6A}" srcId="{6E82FDC5-E699-4D2F-ACE6-15AE97C7733D}" destId="{9CE0C5D1-02E9-46AD-8144-BD324B603871}" srcOrd="0" destOrd="0" parTransId="{8993C754-9C10-4DC5-9985-A5089F4FFD6B}" sibTransId="{E1B7C92E-891B-4917-B717-2AE2C6720367}"/>
    <dgm:cxn modelId="{40D88328-95EC-4A80-B1FE-E101B33F0C50}" type="presOf" srcId="{A35451EA-A859-4B08-A63C-0F84BDCFD7A8}" destId="{8BB57E86-234A-42C5-B3B2-6E55FE2DE5DB}" srcOrd="0" destOrd="0" presId="urn:microsoft.com/office/officeart/2005/8/layout/hierarchy1"/>
    <dgm:cxn modelId="{16DF4A13-749E-4922-883E-92B9EB815F3E}" srcId="{A35451EA-A859-4B08-A63C-0F84BDCFD7A8}" destId="{1F954697-8A0F-43B2-8D87-8EF5ABB5C5D3}" srcOrd="0" destOrd="0" parTransId="{FFE9CF8B-A980-4176-A8CB-CE99F2C6FD70}" sibTransId="{60967D58-CCDA-4E2D-A588-C647BA24FB9F}"/>
    <dgm:cxn modelId="{25B9C625-82C5-4281-BC39-670AF411E385}" srcId="{6E82FDC5-E699-4D2F-ACE6-15AE97C7733D}" destId="{EFAC43F2-B699-46C1-9C93-D49412C9F770}" srcOrd="3" destOrd="0" parTransId="{B952D195-D754-4E21-9073-556608569BD9}" sibTransId="{B42DB2D5-43F6-45AE-8379-A8571CC51160}"/>
    <dgm:cxn modelId="{5D0F1480-2DB3-433C-B30E-D0159A136259}" srcId="{6E82FDC5-E699-4D2F-ACE6-15AE97C7733D}" destId="{A35451EA-A859-4B08-A63C-0F84BDCFD7A8}" srcOrd="1" destOrd="0" parTransId="{F12F4C41-F041-4089-B2F9-66A8F636DD36}" sibTransId="{DBABEDC8-8C88-48C5-8CD2-D742BCA40B3B}"/>
    <dgm:cxn modelId="{F25BCC6A-0D6E-4147-89F4-396A533D19E2}" type="presOf" srcId="{6E82FDC5-E699-4D2F-ACE6-15AE97C7733D}" destId="{FCB315A0-7766-4A19-9128-BD01F7094577}" srcOrd="0" destOrd="0" presId="urn:microsoft.com/office/officeart/2005/8/layout/hierarchy1"/>
    <dgm:cxn modelId="{5DFACBE0-6044-4CC0-AB12-306B28F26206}" srcId="{9CE0C5D1-02E9-46AD-8144-BD324B603871}" destId="{7CC6A559-6EC3-4191-A559-5A3D4E7C6E6D}" srcOrd="0" destOrd="0" parTransId="{451D9F54-679A-4579-8012-AB1FE32D0F9B}" sibTransId="{47070CEC-CF80-4847-AF50-21B09D386FF9}"/>
    <dgm:cxn modelId="{EF68101D-CF30-439B-A7D9-2C7481934985}" srcId="{A35451EA-A859-4B08-A63C-0F84BDCFD7A8}" destId="{931D87F2-FEBB-4ACE-AEE9-7DE9C5E70EB8}" srcOrd="1" destOrd="0" parTransId="{77ED6861-5D5B-4687-9C1B-E1363071D273}" sibTransId="{2A8515BA-86A1-4CC7-AB46-ACC312123CC6}"/>
    <dgm:cxn modelId="{0E2B65EE-22D4-4CB3-AEF4-091035B38F7F}" type="presOf" srcId="{1F954697-8A0F-43B2-8D87-8EF5ABB5C5D3}" destId="{799BB1D6-BE97-4678-AC8E-8581B8A21049}" srcOrd="0" destOrd="0" presId="urn:microsoft.com/office/officeart/2005/8/layout/hierarchy1"/>
    <dgm:cxn modelId="{FF106A71-AEA4-4BBB-8C5D-9986832B2FEF}" srcId="{6E82FDC5-E699-4D2F-ACE6-15AE97C7733D}" destId="{B172CD23-80EC-48E1-A078-B9DE211926DE}" srcOrd="2" destOrd="0" parTransId="{FD1B0DE3-89DA-4F58-980B-2DC52561C738}" sibTransId="{E5E3B488-BF44-4A29-B9A4-D40318EEBE8B}"/>
    <dgm:cxn modelId="{9C6E1739-26BB-416A-91A7-F6953891A93A}" type="presOf" srcId="{931D87F2-FEBB-4ACE-AEE9-7DE9C5E70EB8}" destId="{24F1B0C0-2923-479C-972C-426A7AB62701}" srcOrd="0" destOrd="0" presId="urn:microsoft.com/office/officeart/2005/8/layout/hierarchy1"/>
    <dgm:cxn modelId="{E40FAAD6-FCFE-41B8-9A35-3311A8E1D7D7}" type="presOf" srcId="{7CC6A559-6EC3-4191-A559-5A3D4E7C6E6D}" destId="{3D24B86F-A2D1-47C3-9CC8-9BFF9DCAEE02}" srcOrd="0" destOrd="0" presId="urn:microsoft.com/office/officeart/2005/8/layout/hierarchy1"/>
    <dgm:cxn modelId="{B6B1CF5F-94F6-4D2C-AC5F-7C1BA188BE6F}" type="presOf" srcId="{B172CD23-80EC-48E1-A078-B9DE211926DE}" destId="{AEAD42A6-28B6-4074-AE12-222F61DD9FF7}" srcOrd="0" destOrd="0" presId="urn:microsoft.com/office/officeart/2005/8/layout/hierarchy1"/>
    <dgm:cxn modelId="{68E0D08B-C776-45FB-BD4D-DFB2F8520913}" type="presParOf" srcId="{FCB315A0-7766-4A19-9128-BD01F7094577}" destId="{5B95B5F1-CCE0-4F2A-8A64-B82A333B66CE}" srcOrd="0" destOrd="0" presId="urn:microsoft.com/office/officeart/2005/8/layout/hierarchy1"/>
    <dgm:cxn modelId="{01F86F21-AFD2-429D-A334-81A3594ADE25}" type="presParOf" srcId="{5B95B5F1-CCE0-4F2A-8A64-B82A333B66CE}" destId="{C5CFB378-79AF-47BB-82B9-2E67FC77A0AB}" srcOrd="0" destOrd="0" presId="urn:microsoft.com/office/officeart/2005/8/layout/hierarchy1"/>
    <dgm:cxn modelId="{6B2B0DA2-C8BA-45C7-906D-1111F6C3FE2A}" type="presParOf" srcId="{C5CFB378-79AF-47BB-82B9-2E67FC77A0AB}" destId="{41673BB5-DC6D-47EA-A640-8C25D2D629DE}" srcOrd="0" destOrd="0" presId="urn:microsoft.com/office/officeart/2005/8/layout/hierarchy1"/>
    <dgm:cxn modelId="{287E9928-A59A-464C-BD30-8D2E4B040B18}" type="presParOf" srcId="{C5CFB378-79AF-47BB-82B9-2E67FC77A0AB}" destId="{4AFED0AC-D835-4FA2-8DB7-F86320091C01}" srcOrd="1" destOrd="0" presId="urn:microsoft.com/office/officeart/2005/8/layout/hierarchy1"/>
    <dgm:cxn modelId="{4548BC92-7B30-42AC-BB66-2E4E3326C586}" type="presParOf" srcId="{5B95B5F1-CCE0-4F2A-8A64-B82A333B66CE}" destId="{40816FA7-584A-4AA2-A143-D79B5AA86335}" srcOrd="1" destOrd="0" presId="urn:microsoft.com/office/officeart/2005/8/layout/hierarchy1"/>
    <dgm:cxn modelId="{34A271C4-D8A8-4C99-BB36-0ED229C044CC}" type="presParOf" srcId="{40816FA7-584A-4AA2-A143-D79B5AA86335}" destId="{A83FF43E-9810-4676-99E6-B94FC88EF093}" srcOrd="0" destOrd="0" presId="urn:microsoft.com/office/officeart/2005/8/layout/hierarchy1"/>
    <dgm:cxn modelId="{7095AE9B-AA14-4773-A285-E10D17AD139B}" type="presParOf" srcId="{40816FA7-584A-4AA2-A143-D79B5AA86335}" destId="{3DADFF47-E104-4F16-AD35-763043996602}" srcOrd="1" destOrd="0" presId="urn:microsoft.com/office/officeart/2005/8/layout/hierarchy1"/>
    <dgm:cxn modelId="{EBC591B7-F366-45F1-931C-5AC0C28CC93C}" type="presParOf" srcId="{3DADFF47-E104-4F16-AD35-763043996602}" destId="{2BFE7593-F08E-418D-9911-523EB679BEC2}" srcOrd="0" destOrd="0" presId="urn:microsoft.com/office/officeart/2005/8/layout/hierarchy1"/>
    <dgm:cxn modelId="{DB5B0B25-7EE7-47B5-867D-4395652380CA}" type="presParOf" srcId="{2BFE7593-F08E-418D-9911-523EB679BEC2}" destId="{CED9A906-D959-42B0-B108-D7DC73A095CF}" srcOrd="0" destOrd="0" presId="urn:microsoft.com/office/officeart/2005/8/layout/hierarchy1"/>
    <dgm:cxn modelId="{55F71630-0F3D-4213-92B7-8C74D2D8D2A9}" type="presParOf" srcId="{2BFE7593-F08E-418D-9911-523EB679BEC2}" destId="{3D24B86F-A2D1-47C3-9CC8-9BFF9DCAEE02}" srcOrd="1" destOrd="0" presId="urn:microsoft.com/office/officeart/2005/8/layout/hierarchy1"/>
    <dgm:cxn modelId="{2CBF10ED-7DC0-4464-B785-1E699185D867}" type="presParOf" srcId="{3DADFF47-E104-4F16-AD35-763043996602}" destId="{90CA26DA-8130-4705-902C-CD106E0CE46D}" srcOrd="1" destOrd="0" presId="urn:microsoft.com/office/officeart/2005/8/layout/hierarchy1"/>
    <dgm:cxn modelId="{7297DD22-3367-4618-AC78-C5D72D007DBF}" type="presParOf" srcId="{FCB315A0-7766-4A19-9128-BD01F7094577}" destId="{7376E006-91EF-4507-98A9-11C61BAF9669}" srcOrd="1" destOrd="0" presId="urn:microsoft.com/office/officeart/2005/8/layout/hierarchy1"/>
    <dgm:cxn modelId="{C2A6D756-B84F-4EC7-A752-C525B7BFCBDE}" type="presParOf" srcId="{7376E006-91EF-4507-98A9-11C61BAF9669}" destId="{5497DB69-0032-413F-8480-3249B2D1CBFC}" srcOrd="0" destOrd="0" presId="urn:microsoft.com/office/officeart/2005/8/layout/hierarchy1"/>
    <dgm:cxn modelId="{CEDDB3A4-6279-42A0-8480-EF01CF89A6BD}" type="presParOf" srcId="{5497DB69-0032-413F-8480-3249B2D1CBFC}" destId="{5132EE24-190A-45E5-A39B-8D9F0CDB6A11}" srcOrd="0" destOrd="0" presId="urn:microsoft.com/office/officeart/2005/8/layout/hierarchy1"/>
    <dgm:cxn modelId="{8095EA47-2057-4457-822A-EBF6830B2499}" type="presParOf" srcId="{5497DB69-0032-413F-8480-3249B2D1CBFC}" destId="{8BB57E86-234A-42C5-B3B2-6E55FE2DE5DB}" srcOrd="1" destOrd="0" presId="urn:microsoft.com/office/officeart/2005/8/layout/hierarchy1"/>
    <dgm:cxn modelId="{6260360E-A419-489C-AEF7-FA56B8D98001}" type="presParOf" srcId="{7376E006-91EF-4507-98A9-11C61BAF9669}" destId="{05733327-2D7B-4589-96E1-C749290AD03D}" srcOrd="1" destOrd="0" presId="urn:microsoft.com/office/officeart/2005/8/layout/hierarchy1"/>
    <dgm:cxn modelId="{43030150-8DEC-4291-B223-DB176D44ABF7}" type="presParOf" srcId="{05733327-2D7B-4589-96E1-C749290AD03D}" destId="{7EC03D66-AAAA-4650-8E37-FAE0FDF4C1DC}" srcOrd="0" destOrd="0" presId="urn:microsoft.com/office/officeart/2005/8/layout/hierarchy1"/>
    <dgm:cxn modelId="{644EBE5D-AED1-4DDF-8AD2-1F0C4073CE53}" type="presParOf" srcId="{05733327-2D7B-4589-96E1-C749290AD03D}" destId="{3467305C-DF43-4F6F-B7C1-9E8F5081AAD5}" srcOrd="1" destOrd="0" presId="urn:microsoft.com/office/officeart/2005/8/layout/hierarchy1"/>
    <dgm:cxn modelId="{9C2E6A4F-5A56-4690-AFD9-856F1EA7F61A}" type="presParOf" srcId="{3467305C-DF43-4F6F-B7C1-9E8F5081AAD5}" destId="{814E4CDB-B19F-46A1-8A43-089BC46E98DD}" srcOrd="0" destOrd="0" presId="urn:microsoft.com/office/officeart/2005/8/layout/hierarchy1"/>
    <dgm:cxn modelId="{E2E93A6F-82B7-483A-B3C2-7CAF7CA2B666}" type="presParOf" srcId="{814E4CDB-B19F-46A1-8A43-089BC46E98DD}" destId="{081AF32C-0D4B-4C3C-B59F-BE94EFB44C62}" srcOrd="0" destOrd="0" presId="urn:microsoft.com/office/officeart/2005/8/layout/hierarchy1"/>
    <dgm:cxn modelId="{49226729-D795-4152-B8E6-AEAA7817F04B}" type="presParOf" srcId="{814E4CDB-B19F-46A1-8A43-089BC46E98DD}" destId="{799BB1D6-BE97-4678-AC8E-8581B8A21049}" srcOrd="1" destOrd="0" presId="urn:microsoft.com/office/officeart/2005/8/layout/hierarchy1"/>
    <dgm:cxn modelId="{EC369EF6-EBAB-452C-A160-9AC38603DCDC}" type="presParOf" srcId="{3467305C-DF43-4F6F-B7C1-9E8F5081AAD5}" destId="{B043550C-FC0F-4C75-839D-656823CE97C1}" srcOrd="1" destOrd="0" presId="urn:microsoft.com/office/officeart/2005/8/layout/hierarchy1"/>
    <dgm:cxn modelId="{6B854D8E-B6BD-4C74-8D2F-941D38CFF56B}" type="presParOf" srcId="{05733327-2D7B-4589-96E1-C749290AD03D}" destId="{6492AF85-BC97-4917-B11E-9E03790A7D08}" srcOrd="2" destOrd="0" presId="urn:microsoft.com/office/officeart/2005/8/layout/hierarchy1"/>
    <dgm:cxn modelId="{AB2E829F-B72C-40A2-85D5-29552C5225E4}" type="presParOf" srcId="{05733327-2D7B-4589-96E1-C749290AD03D}" destId="{2A11C6EB-9B41-453D-81E1-6C22EF0D87DE}" srcOrd="3" destOrd="0" presId="urn:microsoft.com/office/officeart/2005/8/layout/hierarchy1"/>
    <dgm:cxn modelId="{8EBA9F01-6E96-43C9-938A-E077EC2B479E}" type="presParOf" srcId="{2A11C6EB-9B41-453D-81E1-6C22EF0D87DE}" destId="{ACBEAF4D-1FA8-49F3-98A0-75F4F62CBDF9}" srcOrd="0" destOrd="0" presId="urn:microsoft.com/office/officeart/2005/8/layout/hierarchy1"/>
    <dgm:cxn modelId="{27F12506-95C6-4CD1-9EFF-36C28519A68B}" type="presParOf" srcId="{ACBEAF4D-1FA8-49F3-98A0-75F4F62CBDF9}" destId="{CE6D70C5-BF69-4EC6-BD32-18ADA3B0B9DD}" srcOrd="0" destOrd="0" presId="urn:microsoft.com/office/officeart/2005/8/layout/hierarchy1"/>
    <dgm:cxn modelId="{0C83B6AA-4CF9-4404-AC6B-957A4C6FA644}" type="presParOf" srcId="{ACBEAF4D-1FA8-49F3-98A0-75F4F62CBDF9}" destId="{24F1B0C0-2923-479C-972C-426A7AB62701}" srcOrd="1" destOrd="0" presId="urn:microsoft.com/office/officeart/2005/8/layout/hierarchy1"/>
    <dgm:cxn modelId="{8614875E-7591-488E-94BB-E346A8C91833}" type="presParOf" srcId="{2A11C6EB-9B41-453D-81E1-6C22EF0D87DE}" destId="{A89517B3-4402-4454-A061-93CD7766BC02}" srcOrd="1" destOrd="0" presId="urn:microsoft.com/office/officeart/2005/8/layout/hierarchy1"/>
    <dgm:cxn modelId="{BDACDA96-CFC1-4E52-8595-494346FFC8FB}" type="presParOf" srcId="{FCB315A0-7766-4A19-9128-BD01F7094577}" destId="{20ABA1B4-53B1-4350-B5A9-6B2FD236F1D2}" srcOrd="2" destOrd="0" presId="urn:microsoft.com/office/officeart/2005/8/layout/hierarchy1"/>
    <dgm:cxn modelId="{193238CB-4B43-425D-A598-E7452330832B}" type="presParOf" srcId="{20ABA1B4-53B1-4350-B5A9-6B2FD236F1D2}" destId="{CB930844-1DB0-4446-B886-B1ACC5BCC850}" srcOrd="0" destOrd="0" presId="urn:microsoft.com/office/officeart/2005/8/layout/hierarchy1"/>
    <dgm:cxn modelId="{55F50E44-B521-4127-9C01-F628E7D3739E}" type="presParOf" srcId="{CB930844-1DB0-4446-B886-B1ACC5BCC850}" destId="{4BF85BFA-FA84-4FA0-870A-C68AD2E46A5A}" srcOrd="0" destOrd="0" presId="urn:microsoft.com/office/officeart/2005/8/layout/hierarchy1"/>
    <dgm:cxn modelId="{CBBFFD3A-D5DC-4ABC-A29D-D17C1F037A52}" type="presParOf" srcId="{CB930844-1DB0-4446-B886-B1ACC5BCC850}" destId="{AEAD42A6-28B6-4074-AE12-222F61DD9FF7}" srcOrd="1" destOrd="0" presId="urn:microsoft.com/office/officeart/2005/8/layout/hierarchy1"/>
    <dgm:cxn modelId="{2F9C0ABE-8282-4D1D-AFB2-3523A7B8E3BB}" type="presParOf" srcId="{20ABA1B4-53B1-4350-B5A9-6B2FD236F1D2}" destId="{A557F231-27EC-4631-B972-3032161DF58D}" srcOrd="1" destOrd="0" presId="urn:microsoft.com/office/officeart/2005/8/layout/hierarchy1"/>
    <dgm:cxn modelId="{AFA3DDD4-F5D2-43B0-84E2-C44DF281AEB9}" type="presParOf" srcId="{FCB315A0-7766-4A19-9128-BD01F7094577}" destId="{E8D52822-3069-471F-AAA8-68763C5925BC}" srcOrd="3" destOrd="0" presId="urn:microsoft.com/office/officeart/2005/8/layout/hierarchy1"/>
    <dgm:cxn modelId="{526AAD24-73D8-46B0-B17C-293287425BB5}" type="presParOf" srcId="{E8D52822-3069-471F-AAA8-68763C5925BC}" destId="{29540892-F2E0-4962-917E-39537D6128C8}" srcOrd="0" destOrd="0" presId="urn:microsoft.com/office/officeart/2005/8/layout/hierarchy1"/>
    <dgm:cxn modelId="{01E88702-901E-4C8F-BB52-F4D01C1A2DC7}" type="presParOf" srcId="{29540892-F2E0-4962-917E-39537D6128C8}" destId="{BFC75476-D56D-4034-B31A-FF97F08A043F}" srcOrd="0" destOrd="0" presId="urn:microsoft.com/office/officeart/2005/8/layout/hierarchy1"/>
    <dgm:cxn modelId="{5FCF21C0-E4DB-4B9B-86BC-C1F64C257FE9}" type="presParOf" srcId="{29540892-F2E0-4962-917E-39537D6128C8}" destId="{26A19779-DA71-46D9-B9F9-F96456FD971B}" srcOrd="1" destOrd="0" presId="urn:microsoft.com/office/officeart/2005/8/layout/hierarchy1"/>
    <dgm:cxn modelId="{118AF926-45CF-4E20-B031-54D755F13573}" type="presParOf" srcId="{E8D52822-3069-471F-AAA8-68763C5925BC}" destId="{732D9509-51AB-4AB1-A332-27A09B519ABF}"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BAF544D-2277-4DFD-AAE7-9EAE05253B14}" type="doc">
      <dgm:prSet loTypeId="urn:microsoft.com/office/officeart/2005/8/layout/radial4" loCatId="relationship" qsTypeId="urn:microsoft.com/office/officeart/2005/8/quickstyle/3d3" qsCatId="3D" csTypeId="urn:microsoft.com/office/officeart/2005/8/colors/colorful2" csCatId="colorful" phldr="1"/>
      <dgm:spPr/>
      <dgm:t>
        <a:bodyPr/>
        <a:lstStyle/>
        <a:p>
          <a:endParaRPr lang="en-US"/>
        </a:p>
      </dgm:t>
    </dgm:pt>
    <dgm:pt modelId="{3AB80C17-0A80-4A74-BE0C-034648BCBAEC}">
      <dgm:prSet/>
      <dgm:spPr/>
      <dgm:t>
        <a:bodyPr/>
        <a:lstStyle/>
        <a:p>
          <a:pPr rtl="0"/>
          <a:r>
            <a:rPr lang="en-US" smtClean="0"/>
            <a:t>Fiscal Year Closeout</a:t>
          </a:r>
          <a:endParaRPr lang="en-US"/>
        </a:p>
      </dgm:t>
    </dgm:pt>
    <dgm:pt modelId="{B7B666D4-6A6C-4D96-9C21-81AB14F967FE}" type="parTrans" cxnId="{DC709862-7C4C-4241-B797-23A8DAE2BB04}">
      <dgm:prSet/>
      <dgm:spPr/>
      <dgm:t>
        <a:bodyPr/>
        <a:lstStyle/>
        <a:p>
          <a:endParaRPr lang="en-US"/>
        </a:p>
      </dgm:t>
    </dgm:pt>
    <dgm:pt modelId="{E0C10B88-E9EE-4DF6-978D-284AC96BF947}" type="sibTrans" cxnId="{DC709862-7C4C-4241-B797-23A8DAE2BB04}">
      <dgm:prSet/>
      <dgm:spPr/>
      <dgm:t>
        <a:bodyPr/>
        <a:lstStyle/>
        <a:p>
          <a:endParaRPr lang="en-US"/>
        </a:p>
      </dgm:t>
    </dgm:pt>
    <dgm:pt modelId="{7C9C1A0F-3E84-4D57-9D6E-02A36562D05F}">
      <dgm:prSet/>
      <dgm:spPr/>
      <dgm:t>
        <a:bodyPr/>
        <a:lstStyle/>
        <a:p>
          <a:pPr rtl="0"/>
          <a:r>
            <a:rPr lang="en-US" smtClean="0"/>
            <a:t>UGA Cut-off Dates Memorandum</a:t>
          </a:r>
          <a:endParaRPr lang="en-US"/>
        </a:p>
      </dgm:t>
    </dgm:pt>
    <dgm:pt modelId="{4EDDB33C-3EA7-4C15-AA5F-BFF420813131}" type="parTrans" cxnId="{43EBAFE3-B513-4C27-99BD-16EC573535A2}">
      <dgm:prSet/>
      <dgm:spPr/>
      <dgm:t>
        <a:bodyPr/>
        <a:lstStyle/>
        <a:p>
          <a:endParaRPr lang="en-US"/>
        </a:p>
      </dgm:t>
    </dgm:pt>
    <dgm:pt modelId="{6307E239-75CE-41ED-8494-3D3DE4FCA86E}" type="sibTrans" cxnId="{43EBAFE3-B513-4C27-99BD-16EC573535A2}">
      <dgm:prSet/>
      <dgm:spPr/>
      <dgm:t>
        <a:bodyPr/>
        <a:lstStyle/>
        <a:p>
          <a:endParaRPr lang="en-US"/>
        </a:p>
      </dgm:t>
    </dgm:pt>
    <dgm:pt modelId="{0A7DCBB1-1299-4E24-AF36-11F78469D815}">
      <dgm:prSet/>
      <dgm:spPr/>
      <dgm:t>
        <a:bodyPr/>
        <a:lstStyle/>
        <a:p>
          <a:pPr rtl="0"/>
          <a:r>
            <a:rPr lang="en-US" dirty="0" smtClean="0"/>
            <a:t>Budget Amendments (Revenue, Personal/Non-Personal Services)</a:t>
          </a:r>
          <a:endParaRPr lang="en-US" dirty="0"/>
        </a:p>
      </dgm:t>
    </dgm:pt>
    <dgm:pt modelId="{4291D369-30EF-4FD8-A80D-77045D80C835}" type="parTrans" cxnId="{6DB7734B-6FCD-4C65-99FA-E4439E207FA9}">
      <dgm:prSet/>
      <dgm:spPr/>
      <dgm:t>
        <a:bodyPr/>
        <a:lstStyle/>
        <a:p>
          <a:endParaRPr lang="en-US"/>
        </a:p>
      </dgm:t>
    </dgm:pt>
    <dgm:pt modelId="{8B425991-9557-44F0-8CDC-DFAE605C4E99}" type="sibTrans" cxnId="{6DB7734B-6FCD-4C65-99FA-E4439E207FA9}">
      <dgm:prSet/>
      <dgm:spPr/>
      <dgm:t>
        <a:bodyPr/>
        <a:lstStyle/>
        <a:p>
          <a:endParaRPr lang="en-US"/>
        </a:p>
      </dgm:t>
    </dgm:pt>
    <dgm:pt modelId="{5A3F5228-F510-4B07-9BB9-F388154BBD88}">
      <dgm:prSet/>
      <dgm:spPr/>
      <dgm:t>
        <a:bodyPr/>
        <a:lstStyle/>
        <a:p>
          <a:pPr rtl="0"/>
          <a:r>
            <a:rPr lang="en-US" dirty="0" smtClean="0"/>
            <a:t>Carry Forward Requests</a:t>
          </a:r>
          <a:endParaRPr lang="en-US" dirty="0"/>
        </a:p>
      </dgm:t>
    </dgm:pt>
    <dgm:pt modelId="{DE9491AC-0F43-4F9C-84B1-058057F478E3}" type="parTrans" cxnId="{6DFE8E81-DFC8-4872-B3F9-9E29BE5D655E}">
      <dgm:prSet/>
      <dgm:spPr/>
      <dgm:t>
        <a:bodyPr/>
        <a:lstStyle/>
        <a:p>
          <a:endParaRPr lang="en-US"/>
        </a:p>
      </dgm:t>
    </dgm:pt>
    <dgm:pt modelId="{99F0C6EC-1452-4B3D-9463-435380193ECE}" type="sibTrans" cxnId="{6DFE8E81-DFC8-4872-B3F9-9E29BE5D655E}">
      <dgm:prSet/>
      <dgm:spPr/>
      <dgm:t>
        <a:bodyPr/>
        <a:lstStyle/>
        <a:p>
          <a:endParaRPr lang="en-US"/>
        </a:p>
      </dgm:t>
    </dgm:pt>
    <dgm:pt modelId="{5FDC1548-D6BE-4986-B490-29B15ED35421}">
      <dgm:prSet/>
      <dgm:spPr/>
      <dgm:t>
        <a:bodyPr/>
        <a:lstStyle/>
        <a:p>
          <a:pPr rtl="0"/>
          <a:r>
            <a:rPr lang="en-US" smtClean="0"/>
            <a:t>Accounts Receivable Requests</a:t>
          </a:r>
          <a:endParaRPr lang="en-US"/>
        </a:p>
      </dgm:t>
    </dgm:pt>
    <dgm:pt modelId="{2A6C7404-23ED-410E-BF70-29E6005CF692}" type="parTrans" cxnId="{30EEEA1E-77DF-4DA0-BF20-B135B5F53C2E}">
      <dgm:prSet/>
      <dgm:spPr/>
      <dgm:t>
        <a:bodyPr/>
        <a:lstStyle/>
        <a:p>
          <a:endParaRPr lang="en-US"/>
        </a:p>
      </dgm:t>
    </dgm:pt>
    <dgm:pt modelId="{24C13FD7-0F3E-45D1-AA10-9B568D417135}" type="sibTrans" cxnId="{30EEEA1E-77DF-4DA0-BF20-B135B5F53C2E}">
      <dgm:prSet/>
      <dgm:spPr/>
      <dgm:t>
        <a:bodyPr/>
        <a:lstStyle/>
        <a:p>
          <a:endParaRPr lang="en-US"/>
        </a:p>
      </dgm:t>
    </dgm:pt>
    <dgm:pt modelId="{4BD49330-21A3-4B42-BBEE-209B3EC5A43B}">
      <dgm:prSet/>
      <dgm:spPr/>
      <dgm:t>
        <a:bodyPr/>
        <a:lstStyle/>
        <a:p>
          <a:pPr rtl="0"/>
          <a:r>
            <a:rPr lang="en-US" dirty="0" smtClean="0"/>
            <a:t>Deferred Revenue Requests</a:t>
          </a:r>
        </a:p>
        <a:p>
          <a:pPr rtl="0"/>
          <a:r>
            <a:rPr lang="en-US" dirty="0" smtClean="0"/>
            <a:t>Monitor account (credit card deposits and/or wire transfers that occur after UGA-cutoff</a:t>
          </a:r>
          <a:endParaRPr lang="en-US" dirty="0"/>
        </a:p>
      </dgm:t>
    </dgm:pt>
    <dgm:pt modelId="{51E0434B-B4D9-4F6D-BA59-1F254B5D9212}" type="parTrans" cxnId="{4513199D-D7C8-4AB2-A43C-96B307F2627D}">
      <dgm:prSet/>
      <dgm:spPr/>
      <dgm:t>
        <a:bodyPr/>
        <a:lstStyle/>
        <a:p>
          <a:endParaRPr lang="en-US"/>
        </a:p>
      </dgm:t>
    </dgm:pt>
    <dgm:pt modelId="{45D801E2-DFA8-4F3F-94BB-E5726645DC87}" type="sibTrans" cxnId="{4513199D-D7C8-4AB2-A43C-96B307F2627D}">
      <dgm:prSet/>
      <dgm:spPr/>
      <dgm:t>
        <a:bodyPr/>
        <a:lstStyle/>
        <a:p>
          <a:endParaRPr lang="en-US"/>
        </a:p>
      </dgm:t>
    </dgm:pt>
    <dgm:pt modelId="{2B5A1571-2FCC-4EE7-A1A9-59DCE8E5F16F}">
      <dgm:prSet/>
      <dgm:spPr/>
      <dgm:t>
        <a:bodyPr/>
        <a:lstStyle/>
        <a:p>
          <a:endParaRPr lang="en-US"/>
        </a:p>
      </dgm:t>
    </dgm:pt>
    <dgm:pt modelId="{9B3C87D2-FDF6-4628-9034-25787668FA34}" type="parTrans" cxnId="{B02F6A6C-21E2-43AF-8CF4-D81B568B42B6}">
      <dgm:prSet/>
      <dgm:spPr/>
      <dgm:t>
        <a:bodyPr/>
        <a:lstStyle/>
        <a:p>
          <a:endParaRPr lang="en-US"/>
        </a:p>
      </dgm:t>
    </dgm:pt>
    <dgm:pt modelId="{F2A522B5-2118-4E98-90AE-9B7D20747048}" type="sibTrans" cxnId="{B02F6A6C-21E2-43AF-8CF4-D81B568B42B6}">
      <dgm:prSet/>
      <dgm:spPr/>
      <dgm:t>
        <a:bodyPr/>
        <a:lstStyle/>
        <a:p>
          <a:endParaRPr lang="en-US"/>
        </a:p>
      </dgm:t>
    </dgm:pt>
    <dgm:pt modelId="{1D47593C-7C9E-4AD9-A727-134685F65005}" type="pres">
      <dgm:prSet presAssocID="{0BAF544D-2277-4DFD-AAE7-9EAE05253B14}" presName="cycle" presStyleCnt="0">
        <dgm:presLayoutVars>
          <dgm:chMax val="1"/>
          <dgm:dir/>
          <dgm:animLvl val="ctr"/>
          <dgm:resizeHandles val="exact"/>
        </dgm:presLayoutVars>
      </dgm:prSet>
      <dgm:spPr/>
      <dgm:t>
        <a:bodyPr/>
        <a:lstStyle/>
        <a:p>
          <a:endParaRPr lang="en-US"/>
        </a:p>
      </dgm:t>
    </dgm:pt>
    <dgm:pt modelId="{07E1439A-5010-4A87-8C77-86C8266DD53B}" type="pres">
      <dgm:prSet presAssocID="{3AB80C17-0A80-4A74-BE0C-034648BCBAEC}" presName="centerShape" presStyleLbl="node0" presStyleIdx="0" presStyleCnt="1"/>
      <dgm:spPr/>
      <dgm:t>
        <a:bodyPr/>
        <a:lstStyle/>
        <a:p>
          <a:endParaRPr lang="en-US"/>
        </a:p>
      </dgm:t>
    </dgm:pt>
    <dgm:pt modelId="{02F3508A-16EB-425A-8B1B-BEA3BEB525EA}" type="pres">
      <dgm:prSet presAssocID="{4EDDB33C-3EA7-4C15-AA5F-BFF420813131}" presName="parTrans" presStyleLbl="bgSibTrans2D1" presStyleIdx="0" presStyleCnt="5"/>
      <dgm:spPr/>
      <dgm:t>
        <a:bodyPr/>
        <a:lstStyle/>
        <a:p>
          <a:endParaRPr lang="en-US"/>
        </a:p>
      </dgm:t>
    </dgm:pt>
    <dgm:pt modelId="{E37530BA-FCB6-4DB7-AF05-CEAECC0C74EC}" type="pres">
      <dgm:prSet presAssocID="{7C9C1A0F-3E84-4D57-9D6E-02A36562D05F}" presName="node" presStyleLbl="node1" presStyleIdx="0" presStyleCnt="5">
        <dgm:presLayoutVars>
          <dgm:bulletEnabled val="1"/>
        </dgm:presLayoutVars>
      </dgm:prSet>
      <dgm:spPr/>
      <dgm:t>
        <a:bodyPr/>
        <a:lstStyle/>
        <a:p>
          <a:endParaRPr lang="en-US"/>
        </a:p>
      </dgm:t>
    </dgm:pt>
    <dgm:pt modelId="{2BBC6680-2A9E-4D5D-B2E6-5D34B91D2116}" type="pres">
      <dgm:prSet presAssocID="{4291D369-30EF-4FD8-A80D-77045D80C835}" presName="parTrans" presStyleLbl="bgSibTrans2D1" presStyleIdx="1" presStyleCnt="5"/>
      <dgm:spPr/>
      <dgm:t>
        <a:bodyPr/>
        <a:lstStyle/>
        <a:p>
          <a:endParaRPr lang="en-US"/>
        </a:p>
      </dgm:t>
    </dgm:pt>
    <dgm:pt modelId="{5FCDF17E-9A65-472D-BECA-76CA73814D9D}" type="pres">
      <dgm:prSet presAssocID="{0A7DCBB1-1299-4E24-AF36-11F78469D815}" presName="node" presStyleLbl="node1" presStyleIdx="1" presStyleCnt="5">
        <dgm:presLayoutVars>
          <dgm:bulletEnabled val="1"/>
        </dgm:presLayoutVars>
      </dgm:prSet>
      <dgm:spPr/>
      <dgm:t>
        <a:bodyPr/>
        <a:lstStyle/>
        <a:p>
          <a:endParaRPr lang="en-US"/>
        </a:p>
      </dgm:t>
    </dgm:pt>
    <dgm:pt modelId="{279FEF77-CFB5-43EB-AEC6-9D7ECB22C74F}" type="pres">
      <dgm:prSet presAssocID="{DE9491AC-0F43-4F9C-84B1-058057F478E3}" presName="parTrans" presStyleLbl="bgSibTrans2D1" presStyleIdx="2" presStyleCnt="5"/>
      <dgm:spPr/>
      <dgm:t>
        <a:bodyPr/>
        <a:lstStyle/>
        <a:p>
          <a:endParaRPr lang="en-US"/>
        </a:p>
      </dgm:t>
    </dgm:pt>
    <dgm:pt modelId="{5514E973-F247-4B16-A920-C4D120FC81E8}" type="pres">
      <dgm:prSet presAssocID="{5A3F5228-F510-4B07-9BB9-F388154BBD88}" presName="node" presStyleLbl="node1" presStyleIdx="2" presStyleCnt="5">
        <dgm:presLayoutVars>
          <dgm:bulletEnabled val="1"/>
        </dgm:presLayoutVars>
      </dgm:prSet>
      <dgm:spPr/>
      <dgm:t>
        <a:bodyPr/>
        <a:lstStyle/>
        <a:p>
          <a:endParaRPr lang="en-US"/>
        </a:p>
      </dgm:t>
    </dgm:pt>
    <dgm:pt modelId="{6453C5C3-38FE-4A23-B908-E4CBCCF81E34}" type="pres">
      <dgm:prSet presAssocID="{2A6C7404-23ED-410E-BF70-29E6005CF692}" presName="parTrans" presStyleLbl="bgSibTrans2D1" presStyleIdx="3" presStyleCnt="5"/>
      <dgm:spPr/>
      <dgm:t>
        <a:bodyPr/>
        <a:lstStyle/>
        <a:p>
          <a:endParaRPr lang="en-US"/>
        </a:p>
      </dgm:t>
    </dgm:pt>
    <dgm:pt modelId="{593EECBC-2C23-45EC-A971-DF0A6CC85638}" type="pres">
      <dgm:prSet presAssocID="{5FDC1548-D6BE-4986-B490-29B15ED35421}" presName="node" presStyleLbl="node1" presStyleIdx="3" presStyleCnt="5">
        <dgm:presLayoutVars>
          <dgm:bulletEnabled val="1"/>
        </dgm:presLayoutVars>
      </dgm:prSet>
      <dgm:spPr/>
      <dgm:t>
        <a:bodyPr/>
        <a:lstStyle/>
        <a:p>
          <a:endParaRPr lang="en-US"/>
        </a:p>
      </dgm:t>
    </dgm:pt>
    <dgm:pt modelId="{00004A60-C254-4D84-B6F0-8419EA35A91B}" type="pres">
      <dgm:prSet presAssocID="{51E0434B-B4D9-4F6D-BA59-1F254B5D9212}" presName="parTrans" presStyleLbl="bgSibTrans2D1" presStyleIdx="4" presStyleCnt="5"/>
      <dgm:spPr/>
      <dgm:t>
        <a:bodyPr/>
        <a:lstStyle/>
        <a:p>
          <a:endParaRPr lang="en-US"/>
        </a:p>
      </dgm:t>
    </dgm:pt>
    <dgm:pt modelId="{76CA92CD-9FDC-470A-B1E2-552A1EC09D53}" type="pres">
      <dgm:prSet presAssocID="{4BD49330-21A3-4B42-BBEE-209B3EC5A43B}" presName="node" presStyleLbl="node1" presStyleIdx="4" presStyleCnt="5">
        <dgm:presLayoutVars>
          <dgm:bulletEnabled val="1"/>
        </dgm:presLayoutVars>
      </dgm:prSet>
      <dgm:spPr/>
      <dgm:t>
        <a:bodyPr/>
        <a:lstStyle/>
        <a:p>
          <a:endParaRPr lang="en-US"/>
        </a:p>
      </dgm:t>
    </dgm:pt>
  </dgm:ptLst>
  <dgm:cxnLst>
    <dgm:cxn modelId="{30EEEA1E-77DF-4DA0-BF20-B135B5F53C2E}" srcId="{3AB80C17-0A80-4A74-BE0C-034648BCBAEC}" destId="{5FDC1548-D6BE-4986-B490-29B15ED35421}" srcOrd="3" destOrd="0" parTransId="{2A6C7404-23ED-410E-BF70-29E6005CF692}" sibTransId="{24C13FD7-0F3E-45D1-AA10-9B568D417135}"/>
    <dgm:cxn modelId="{2E9ED018-2991-4168-B300-BF7964126BF2}" type="presOf" srcId="{3AB80C17-0A80-4A74-BE0C-034648BCBAEC}" destId="{07E1439A-5010-4A87-8C77-86C8266DD53B}" srcOrd="0" destOrd="0" presId="urn:microsoft.com/office/officeart/2005/8/layout/radial4"/>
    <dgm:cxn modelId="{9D01EE0A-76A8-414E-B5EE-D9762637AE8B}" type="presOf" srcId="{DE9491AC-0F43-4F9C-84B1-058057F478E3}" destId="{279FEF77-CFB5-43EB-AEC6-9D7ECB22C74F}" srcOrd="0" destOrd="0" presId="urn:microsoft.com/office/officeart/2005/8/layout/radial4"/>
    <dgm:cxn modelId="{08C04758-A3A8-4372-BAF8-4911907F67FB}" type="presOf" srcId="{0A7DCBB1-1299-4E24-AF36-11F78469D815}" destId="{5FCDF17E-9A65-472D-BECA-76CA73814D9D}" srcOrd="0" destOrd="0" presId="urn:microsoft.com/office/officeart/2005/8/layout/radial4"/>
    <dgm:cxn modelId="{6DB7734B-6FCD-4C65-99FA-E4439E207FA9}" srcId="{3AB80C17-0A80-4A74-BE0C-034648BCBAEC}" destId="{0A7DCBB1-1299-4E24-AF36-11F78469D815}" srcOrd="1" destOrd="0" parTransId="{4291D369-30EF-4FD8-A80D-77045D80C835}" sibTransId="{8B425991-9557-44F0-8CDC-DFAE605C4E99}"/>
    <dgm:cxn modelId="{DE44A7FD-F8FA-4B98-88FA-C2D3AAEE0F0A}" type="presOf" srcId="{51E0434B-B4D9-4F6D-BA59-1F254B5D9212}" destId="{00004A60-C254-4D84-B6F0-8419EA35A91B}" srcOrd="0" destOrd="0" presId="urn:microsoft.com/office/officeart/2005/8/layout/radial4"/>
    <dgm:cxn modelId="{B02F6A6C-21E2-43AF-8CF4-D81B568B42B6}" srcId="{0BAF544D-2277-4DFD-AAE7-9EAE05253B14}" destId="{2B5A1571-2FCC-4EE7-A1A9-59DCE8E5F16F}" srcOrd="1" destOrd="0" parTransId="{9B3C87D2-FDF6-4628-9034-25787668FA34}" sibTransId="{F2A522B5-2118-4E98-90AE-9B7D20747048}"/>
    <dgm:cxn modelId="{CF70EFC0-977E-41C8-87E7-CC59B75D1BE6}" type="presOf" srcId="{2A6C7404-23ED-410E-BF70-29E6005CF692}" destId="{6453C5C3-38FE-4A23-B908-E4CBCCF81E34}" srcOrd="0" destOrd="0" presId="urn:microsoft.com/office/officeart/2005/8/layout/radial4"/>
    <dgm:cxn modelId="{4513199D-D7C8-4AB2-A43C-96B307F2627D}" srcId="{3AB80C17-0A80-4A74-BE0C-034648BCBAEC}" destId="{4BD49330-21A3-4B42-BBEE-209B3EC5A43B}" srcOrd="4" destOrd="0" parTransId="{51E0434B-B4D9-4F6D-BA59-1F254B5D9212}" sibTransId="{45D801E2-DFA8-4F3F-94BB-E5726645DC87}"/>
    <dgm:cxn modelId="{3B2F5A61-A3EC-42E7-9D5C-BC805E74B7E4}" type="presOf" srcId="{4EDDB33C-3EA7-4C15-AA5F-BFF420813131}" destId="{02F3508A-16EB-425A-8B1B-BEA3BEB525EA}" srcOrd="0" destOrd="0" presId="urn:microsoft.com/office/officeart/2005/8/layout/radial4"/>
    <dgm:cxn modelId="{43EBAFE3-B513-4C27-99BD-16EC573535A2}" srcId="{3AB80C17-0A80-4A74-BE0C-034648BCBAEC}" destId="{7C9C1A0F-3E84-4D57-9D6E-02A36562D05F}" srcOrd="0" destOrd="0" parTransId="{4EDDB33C-3EA7-4C15-AA5F-BFF420813131}" sibTransId="{6307E239-75CE-41ED-8494-3D3DE4FCA86E}"/>
    <dgm:cxn modelId="{8BDB8BC4-FA8F-48E8-A2F5-B89F090C9567}" type="presOf" srcId="{4291D369-30EF-4FD8-A80D-77045D80C835}" destId="{2BBC6680-2A9E-4D5D-B2E6-5D34B91D2116}" srcOrd="0" destOrd="0" presId="urn:microsoft.com/office/officeart/2005/8/layout/radial4"/>
    <dgm:cxn modelId="{DC709862-7C4C-4241-B797-23A8DAE2BB04}" srcId="{0BAF544D-2277-4DFD-AAE7-9EAE05253B14}" destId="{3AB80C17-0A80-4A74-BE0C-034648BCBAEC}" srcOrd="0" destOrd="0" parTransId="{B7B666D4-6A6C-4D96-9C21-81AB14F967FE}" sibTransId="{E0C10B88-E9EE-4DF6-978D-284AC96BF947}"/>
    <dgm:cxn modelId="{52CE9DDB-DBBF-4ED7-9D28-C083512B4C65}" type="presOf" srcId="{5FDC1548-D6BE-4986-B490-29B15ED35421}" destId="{593EECBC-2C23-45EC-A971-DF0A6CC85638}" srcOrd="0" destOrd="0" presId="urn:microsoft.com/office/officeart/2005/8/layout/radial4"/>
    <dgm:cxn modelId="{6DFE8E81-DFC8-4872-B3F9-9E29BE5D655E}" srcId="{3AB80C17-0A80-4A74-BE0C-034648BCBAEC}" destId="{5A3F5228-F510-4B07-9BB9-F388154BBD88}" srcOrd="2" destOrd="0" parTransId="{DE9491AC-0F43-4F9C-84B1-058057F478E3}" sibTransId="{99F0C6EC-1452-4B3D-9463-435380193ECE}"/>
    <dgm:cxn modelId="{750717D4-16E1-432C-936E-3AFEC40A65DD}" type="presOf" srcId="{0BAF544D-2277-4DFD-AAE7-9EAE05253B14}" destId="{1D47593C-7C9E-4AD9-A727-134685F65005}" srcOrd="0" destOrd="0" presId="urn:microsoft.com/office/officeart/2005/8/layout/radial4"/>
    <dgm:cxn modelId="{9482EF63-1DC9-4D90-AC17-D0FB17E34B33}" type="presOf" srcId="{5A3F5228-F510-4B07-9BB9-F388154BBD88}" destId="{5514E973-F247-4B16-A920-C4D120FC81E8}" srcOrd="0" destOrd="0" presId="urn:microsoft.com/office/officeart/2005/8/layout/radial4"/>
    <dgm:cxn modelId="{FFF72358-2861-46EE-AA8F-5A209F0111AF}" type="presOf" srcId="{4BD49330-21A3-4B42-BBEE-209B3EC5A43B}" destId="{76CA92CD-9FDC-470A-B1E2-552A1EC09D53}" srcOrd="0" destOrd="0" presId="urn:microsoft.com/office/officeart/2005/8/layout/radial4"/>
    <dgm:cxn modelId="{AAF17240-3D07-47AC-BC19-E3AFAC6432EE}" type="presOf" srcId="{7C9C1A0F-3E84-4D57-9D6E-02A36562D05F}" destId="{E37530BA-FCB6-4DB7-AF05-CEAECC0C74EC}" srcOrd="0" destOrd="0" presId="urn:microsoft.com/office/officeart/2005/8/layout/radial4"/>
    <dgm:cxn modelId="{8B4335A4-B92C-43EF-A161-7157B0842F34}" type="presParOf" srcId="{1D47593C-7C9E-4AD9-A727-134685F65005}" destId="{07E1439A-5010-4A87-8C77-86C8266DD53B}" srcOrd="0" destOrd="0" presId="urn:microsoft.com/office/officeart/2005/8/layout/radial4"/>
    <dgm:cxn modelId="{453296B4-3847-4B4A-A9F2-F3F4A254A03A}" type="presParOf" srcId="{1D47593C-7C9E-4AD9-A727-134685F65005}" destId="{02F3508A-16EB-425A-8B1B-BEA3BEB525EA}" srcOrd="1" destOrd="0" presId="urn:microsoft.com/office/officeart/2005/8/layout/radial4"/>
    <dgm:cxn modelId="{B0FE7ADA-88C1-4114-B167-4C394C12168A}" type="presParOf" srcId="{1D47593C-7C9E-4AD9-A727-134685F65005}" destId="{E37530BA-FCB6-4DB7-AF05-CEAECC0C74EC}" srcOrd="2" destOrd="0" presId="urn:microsoft.com/office/officeart/2005/8/layout/radial4"/>
    <dgm:cxn modelId="{D4F5DDEA-230E-426C-B436-3E157F13710B}" type="presParOf" srcId="{1D47593C-7C9E-4AD9-A727-134685F65005}" destId="{2BBC6680-2A9E-4D5D-B2E6-5D34B91D2116}" srcOrd="3" destOrd="0" presId="urn:microsoft.com/office/officeart/2005/8/layout/radial4"/>
    <dgm:cxn modelId="{1979ED7B-04DE-4BBB-9972-021E3D023A97}" type="presParOf" srcId="{1D47593C-7C9E-4AD9-A727-134685F65005}" destId="{5FCDF17E-9A65-472D-BECA-76CA73814D9D}" srcOrd="4" destOrd="0" presId="urn:microsoft.com/office/officeart/2005/8/layout/radial4"/>
    <dgm:cxn modelId="{34C96150-29B3-4AFE-B24F-A8651EAA12FF}" type="presParOf" srcId="{1D47593C-7C9E-4AD9-A727-134685F65005}" destId="{279FEF77-CFB5-43EB-AEC6-9D7ECB22C74F}" srcOrd="5" destOrd="0" presId="urn:microsoft.com/office/officeart/2005/8/layout/radial4"/>
    <dgm:cxn modelId="{A6B24F1F-874E-4C3A-8CCE-7338F3923BAC}" type="presParOf" srcId="{1D47593C-7C9E-4AD9-A727-134685F65005}" destId="{5514E973-F247-4B16-A920-C4D120FC81E8}" srcOrd="6" destOrd="0" presId="urn:microsoft.com/office/officeart/2005/8/layout/radial4"/>
    <dgm:cxn modelId="{18C9F7FC-8839-4CC8-ACFE-0F5381A6494D}" type="presParOf" srcId="{1D47593C-7C9E-4AD9-A727-134685F65005}" destId="{6453C5C3-38FE-4A23-B908-E4CBCCF81E34}" srcOrd="7" destOrd="0" presId="urn:microsoft.com/office/officeart/2005/8/layout/radial4"/>
    <dgm:cxn modelId="{86606CF0-603C-4D9B-8B14-84B62C6103FA}" type="presParOf" srcId="{1D47593C-7C9E-4AD9-A727-134685F65005}" destId="{593EECBC-2C23-45EC-A971-DF0A6CC85638}" srcOrd="8" destOrd="0" presId="urn:microsoft.com/office/officeart/2005/8/layout/radial4"/>
    <dgm:cxn modelId="{F8E989AF-DD45-46C3-9FAC-97F351923383}" type="presParOf" srcId="{1D47593C-7C9E-4AD9-A727-134685F65005}" destId="{00004A60-C254-4D84-B6F0-8419EA35A91B}" srcOrd="9" destOrd="0" presId="urn:microsoft.com/office/officeart/2005/8/layout/radial4"/>
    <dgm:cxn modelId="{984CBB81-82E4-484C-B01F-772AAFA1788B}" type="presParOf" srcId="{1D47593C-7C9E-4AD9-A727-134685F65005}" destId="{76CA92CD-9FDC-470A-B1E2-552A1EC09D53}" srcOrd="10"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DE2D79-5EB2-4FF6-BDBB-831EB31E0E66}">
      <dsp:nvSpPr>
        <dsp:cNvPr id="0" name=""/>
        <dsp:cNvSpPr/>
      </dsp:nvSpPr>
      <dsp:spPr>
        <a:xfrm>
          <a:off x="0" y="731520"/>
          <a:ext cx="8229600" cy="975360"/>
        </a:xfrm>
        <a:prstGeom prst="notchedRightArrow">
          <a:avLst/>
        </a:prstGeom>
        <a:solidFill>
          <a:schemeClr val="accent1">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F55523FD-0E9D-44A9-A70E-060D093EA6CF}">
      <dsp:nvSpPr>
        <dsp:cNvPr id="0" name=""/>
        <dsp:cNvSpPr/>
      </dsp:nvSpPr>
      <dsp:spPr>
        <a:xfrm>
          <a:off x="3254" y="0"/>
          <a:ext cx="1423101" cy="9753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b" anchorCtr="0">
          <a:noAutofit/>
        </a:bodyPr>
        <a:lstStyle/>
        <a:p>
          <a:pPr lvl="0" algn="ctr" defTabSz="666750" rtl="0">
            <a:lnSpc>
              <a:spcPct val="90000"/>
            </a:lnSpc>
            <a:spcBef>
              <a:spcPct val="0"/>
            </a:spcBef>
            <a:spcAft>
              <a:spcPct val="35000"/>
            </a:spcAft>
          </a:pPr>
          <a:r>
            <a:rPr lang="en-US" sz="1500" b="1" i="1" kern="1200" dirty="0" smtClean="0"/>
            <a:t>Local and State Training</a:t>
          </a:r>
          <a:endParaRPr lang="en-US" sz="1500" b="1" kern="1200" dirty="0"/>
        </a:p>
      </dsp:txBody>
      <dsp:txXfrm>
        <a:off x="3254" y="0"/>
        <a:ext cx="1423101" cy="975360"/>
      </dsp:txXfrm>
    </dsp:sp>
    <dsp:sp modelId="{BC46F034-FEA7-41FE-8F1D-3CB3A51E2947}">
      <dsp:nvSpPr>
        <dsp:cNvPr id="0" name=""/>
        <dsp:cNvSpPr/>
      </dsp:nvSpPr>
      <dsp:spPr>
        <a:xfrm>
          <a:off x="592885" y="1097280"/>
          <a:ext cx="243840" cy="243840"/>
        </a:xfrm>
        <a:prstGeom prst="ellipse">
          <a:avLst/>
        </a:prstGeom>
        <a:solidFill>
          <a:schemeClr val="accent2">
            <a:lumMod val="5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124E976A-DD40-4D71-B762-081B711264EA}">
      <dsp:nvSpPr>
        <dsp:cNvPr id="0" name=""/>
        <dsp:cNvSpPr/>
      </dsp:nvSpPr>
      <dsp:spPr>
        <a:xfrm>
          <a:off x="1497511" y="1463040"/>
          <a:ext cx="1423101" cy="9753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ctr" defTabSz="666750" rtl="0">
            <a:lnSpc>
              <a:spcPct val="90000"/>
            </a:lnSpc>
            <a:spcBef>
              <a:spcPct val="0"/>
            </a:spcBef>
            <a:spcAft>
              <a:spcPct val="35000"/>
            </a:spcAft>
          </a:pPr>
          <a:r>
            <a:rPr lang="en-US" sz="1500" b="1" i="1" kern="1200" dirty="0" smtClean="0"/>
            <a:t>Studies and Research</a:t>
          </a:r>
          <a:endParaRPr lang="en-US" sz="1500" b="1" kern="1200" dirty="0"/>
        </a:p>
      </dsp:txBody>
      <dsp:txXfrm>
        <a:off x="1497511" y="1463040"/>
        <a:ext cx="1423101" cy="975360"/>
      </dsp:txXfrm>
    </dsp:sp>
    <dsp:sp modelId="{E3262834-9542-4D6F-9561-577CF60D0E12}">
      <dsp:nvSpPr>
        <dsp:cNvPr id="0" name=""/>
        <dsp:cNvSpPr/>
      </dsp:nvSpPr>
      <dsp:spPr>
        <a:xfrm>
          <a:off x="2087142" y="1097280"/>
          <a:ext cx="243840" cy="243840"/>
        </a:xfrm>
        <a:prstGeom prst="ellipse">
          <a:avLst/>
        </a:prstGeom>
        <a:solidFill>
          <a:schemeClr val="accent2">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25445CB7-B78E-45C5-9931-EFDEF4CCAD6E}">
      <dsp:nvSpPr>
        <dsp:cNvPr id="0" name=""/>
        <dsp:cNvSpPr/>
      </dsp:nvSpPr>
      <dsp:spPr>
        <a:xfrm>
          <a:off x="2991769" y="0"/>
          <a:ext cx="1423101" cy="9753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b" anchorCtr="0">
          <a:noAutofit/>
        </a:bodyPr>
        <a:lstStyle/>
        <a:p>
          <a:pPr lvl="0" algn="ctr" defTabSz="666750" rtl="0">
            <a:lnSpc>
              <a:spcPct val="90000"/>
            </a:lnSpc>
            <a:spcBef>
              <a:spcPct val="0"/>
            </a:spcBef>
            <a:spcAft>
              <a:spcPct val="35000"/>
            </a:spcAft>
          </a:pPr>
          <a:r>
            <a:rPr lang="en-US" sz="1500" b="1" i="1" kern="1200" dirty="0" smtClean="0"/>
            <a:t>Technical Assistance</a:t>
          </a:r>
          <a:endParaRPr lang="en-US" sz="1500" b="1" kern="1200" dirty="0"/>
        </a:p>
      </dsp:txBody>
      <dsp:txXfrm>
        <a:off x="2991769" y="0"/>
        <a:ext cx="1423101" cy="975360"/>
      </dsp:txXfrm>
    </dsp:sp>
    <dsp:sp modelId="{ABB4C8E4-71C9-4EE9-B208-3F28F9654D16}">
      <dsp:nvSpPr>
        <dsp:cNvPr id="0" name=""/>
        <dsp:cNvSpPr/>
      </dsp:nvSpPr>
      <dsp:spPr>
        <a:xfrm>
          <a:off x="3581400" y="1097280"/>
          <a:ext cx="243840" cy="243840"/>
        </a:xfrm>
        <a:prstGeom prst="ellipse">
          <a:avLst/>
        </a:prstGeom>
        <a:solidFill>
          <a:schemeClr val="bg1">
            <a:lumMod val="1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01E6169D-1D82-47D6-B09E-0022077FF7C1}">
      <dsp:nvSpPr>
        <dsp:cNvPr id="0" name=""/>
        <dsp:cNvSpPr/>
      </dsp:nvSpPr>
      <dsp:spPr>
        <a:xfrm>
          <a:off x="4486026" y="1463040"/>
          <a:ext cx="1423101" cy="9753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ctr" defTabSz="666750" rtl="0">
            <a:lnSpc>
              <a:spcPct val="90000"/>
            </a:lnSpc>
            <a:spcBef>
              <a:spcPct val="0"/>
            </a:spcBef>
            <a:spcAft>
              <a:spcPct val="35000"/>
            </a:spcAft>
          </a:pPr>
          <a:r>
            <a:rPr lang="en-US" sz="1500" b="1" i="1" kern="1200" dirty="0" smtClean="0"/>
            <a:t>Technology Solutions</a:t>
          </a:r>
          <a:endParaRPr lang="en-US" sz="1500" b="1" kern="1200" dirty="0"/>
        </a:p>
      </dsp:txBody>
      <dsp:txXfrm>
        <a:off x="4486026" y="1463040"/>
        <a:ext cx="1423101" cy="975360"/>
      </dsp:txXfrm>
    </dsp:sp>
    <dsp:sp modelId="{7300C777-1849-4F80-84CD-A94E63021170}">
      <dsp:nvSpPr>
        <dsp:cNvPr id="0" name=""/>
        <dsp:cNvSpPr/>
      </dsp:nvSpPr>
      <dsp:spPr>
        <a:xfrm>
          <a:off x="5075657" y="1097280"/>
          <a:ext cx="243840" cy="243840"/>
        </a:xfrm>
        <a:prstGeom prst="ellipse">
          <a:avLst/>
        </a:prstGeom>
        <a:solidFill>
          <a:schemeClr val="bg1">
            <a:lumMod val="5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56B56A03-87BD-4BE2-BDE4-FF4F4073477D}">
      <dsp:nvSpPr>
        <dsp:cNvPr id="0" name=""/>
        <dsp:cNvSpPr/>
      </dsp:nvSpPr>
      <dsp:spPr>
        <a:xfrm>
          <a:off x="5980283" y="0"/>
          <a:ext cx="1423101" cy="9753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b" anchorCtr="0">
          <a:noAutofit/>
        </a:bodyPr>
        <a:lstStyle/>
        <a:p>
          <a:pPr lvl="0" algn="ctr" defTabSz="666750" rtl="0">
            <a:lnSpc>
              <a:spcPct val="90000"/>
            </a:lnSpc>
            <a:spcBef>
              <a:spcPct val="0"/>
            </a:spcBef>
            <a:spcAft>
              <a:spcPct val="35000"/>
            </a:spcAft>
          </a:pPr>
          <a:r>
            <a:rPr lang="en-US" sz="1500" b="1" i="1" kern="1200" dirty="0" smtClean="0"/>
            <a:t>International Training</a:t>
          </a:r>
          <a:endParaRPr lang="en-US" sz="1500" b="1" kern="1200" dirty="0"/>
        </a:p>
      </dsp:txBody>
      <dsp:txXfrm>
        <a:off x="5980283" y="0"/>
        <a:ext cx="1423101" cy="975360"/>
      </dsp:txXfrm>
    </dsp:sp>
    <dsp:sp modelId="{6E8D6181-6D65-44C1-B608-45F4EFB92062}">
      <dsp:nvSpPr>
        <dsp:cNvPr id="0" name=""/>
        <dsp:cNvSpPr/>
      </dsp:nvSpPr>
      <dsp:spPr>
        <a:xfrm>
          <a:off x="6569914" y="1097280"/>
          <a:ext cx="243840" cy="243840"/>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30923A-105E-4BCF-9E16-47544F0518FD}">
      <dsp:nvSpPr>
        <dsp:cNvPr id="0" name=""/>
        <dsp:cNvSpPr/>
      </dsp:nvSpPr>
      <dsp:spPr>
        <a:xfrm rot="16200000">
          <a:off x="-1092140" y="1093793"/>
          <a:ext cx="3810000" cy="1622412"/>
        </a:xfrm>
        <a:prstGeom prst="flowChartManualOperation">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4300" tIns="0" rIns="116988" bIns="0" numCol="1" spcCol="1270" anchor="ctr" anchorCtr="0">
          <a:noAutofit/>
        </a:bodyPr>
        <a:lstStyle/>
        <a:p>
          <a:pPr lvl="0" algn="ctr" defTabSz="800100" rtl="0">
            <a:lnSpc>
              <a:spcPct val="90000"/>
            </a:lnSpc>
            <a:spcBef>
              <a:spcPct val="0"/>
            </a:spcBef>
            <a:spcAft>
              <a:spcPct val="35000"/>
            </a:spcAft>
          </a:pPr>
          <a:r>
            <a:rPr lang="en-US" sz="1800" kern="1200" smtClean="0"/>
            <a:t>10% State Accounts (G)</a:t>
          </a:r>
          <a:endParaRPr lang="en-US" sz="1800" kern="1200"/>
        </a:p>
      </dsp:txBody>
      <dsp:txXfrm rot="5400000">
        <a:off x="1654" y="761999"/>
        <a:ext cx="1622412" cy="2286000"/>
      </dsp:txXfrm>
    </dsp:sp>
    <dsp:sp modelId="{42979AB9-37E6-4EFD-86AA-A325C1CAB085}">
      <dsp:nvSpPr>
        <dsp:cNvPr id="0" name=""/>
        <dsp:cNvSpPr/>
      </dsp:nvSpPr>
      <dsp:spPr>
        <a:xfrm rot="16200000">
          <a:off x="651953" y="1093793"/>
          <a:ext cx="3810000" cy="1622412"/>
        </a:xfrm>
        <a:prstGeom prst="flowChartManualOperation">
          <a:avLst/>
        </a:prstGeom>
        <a:solidFill>
          <a:schemeClr val="accent2">
            <a:hueOff val="3660238"/>
            <a:satOff val="1483"/>
            <a:lumOff val="-5818"/>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4300" tIns="0" rIns="116988" bIns="0" numCol="1" spcCol="1270" anchor="ctr" anchorCtr="0">
          <a:noAutofit/>
        </a:bodyPr>
        <a:lstStyle/>
        <a:p>
          <a:pPr lvl="0" algn="ctr" defTabSz="800100" rtl="0">
            <a:lnSpc>
              <a:spcPct val="90000"/>
            </a:lnSpc>
            <a:spcBef>
              <a:spcPct val="0"/>
            </a:spcBef>
            <a:spcAft>
              <a:spcPct val="35000"/>
            </a:spcAft>
          </a:pPr>
          <a:r>
            <a:rPr lang="en-US" sz="1800" kern="1200" smtClean="0"/>
            <a:t>14% Departmental Sales and Service Accounts (DE)</a:t>
          </a:r>
          <a:endParaRPr lang="en-US" sz="1800" kern="1200"/>
        </a:p>
      </dsp:txBody>
      <dsp:txXfrm rot="5400000">
        <a:off x="1745747" y="761999"/>
        <a:ext cx="1622412" cy="2286000"/>
      </dsp:txXfrm>
    </dsp:sp>
    <dsp:sp modelId="{80E0FA56-2F2A-46AE-ADDE-44E1DE32F356}">
      <dsp:nvSpPr>
        <dsp:cNvPr id="0" name=""/>
        <dsp:cNvSpPr/>
      </dsp:nvSpPr>
      <dsp:spPr>
        <a:xfrm rot="16200000">
          <a:off x="2396046" y="1093793"/>
          <a:ext cx="3810000" cy="1622412"/>
        </a:xfrm>
        <a:prstGeom prst="flowChartManualOperation">
          <a:avLst/>
        </a:prstGeom>
        <a:solidFill>
          <a:schemeClr val="accent2">
            <a:hueOff val="7320477"/>
            <a:satOff val="2967"/>
            <a:lumOff val="-11635"/>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4300" tIns="0" rIns="116988" bIns="0" numCol="1" spcCol="1270" anchor="ctr" anchorCtr="0">
          <a:noAutofit/>
        </a:bodyPr>
        <a:lstStyle/>
        <a:p>
          <a:pPr lvl="0" algn="ctr" defTabSz="800100" rtl="0">
            <a:lnSpc>
              <a:spcPct val="90000"/>
            </a:lnSpc>
            <a:spcBef>
              <a:spcPct val="0"/>
            </a:spcBef>
            <a:spcAft>
              <a:spcPct val="35000"/>
            </a:spcAft>
          </a:pPr>
          <a:r>
            <a:rPr lang="en-US" sz="1800" kern="1200" smtClean="0"/>
            <a:t>21% Departmental Conference and Workshop Accounts (DW)</a:t>
          </a:r>
          <a:endParaRPr lang="en-US" sz="1800" kern="1200"/>
        </a:p>
      </dsp:txBody>
      <dsp:txXfrm rot="5400000">
        <a:off x="3489840" y="761999"/>
        <a:ext cx="1622412" cy="2286000"/>
      </dsp:txXfrm>
    </dsp:sp>
    <dsp:sp modelId="{BEEF5EF0-0A1B-42C8-9F84-9F232D078F73}">
      <dsp:nvSpPr>
        <dsp:cNvPr id="0" name=""/>
        <dsp:cNvSpPr/>
      </dsp:nvSpPr>
      <dsp:spPr>
        <a:xfrm rot="16200000">
          <a:off x="4140140" y="1093793"/>
          <a:ext cx="3810000" cy="1622412"/>
        </a:xfrm>
        <a:prstGeom prst="flowChartManualOperation">
          <a:avLst/>
        </a:prstGeom>
        <a:solidFill>
          <a:schemeClr val="accent2">
            <a:hueOff val="10980715"/>
            <a:satOff val="4450"/>
            <a:lumOff val="-17453"/>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4300" tIns="0" rIns="116988" bIns="0" numCol="1" spcCol="1270" anchor="ctr" anchorCtr="0">
          <a:noAutofit/>
        </a:bodyPr>
        <a:lstStyle/>
        <a:p>
          <a:pPr lvl="0" algn="ctr" defTabSz="800100" rtl="0">
            <a:lnSpc>
              <a:spcPct val="90000"/>
            </a:lnSpc>
            <a:spcBef>
              <a:spcPct val="0"/>
            </a:spcBef>
            <a:spcAft>
              <a:spcPct val="35000"/>
            </a:spcAft>
          </a:pPr>
          <a:r>
            <a:rPr lang="en-US" sz="1800" kern="1200" smtClean="0"/>
            <a:t>55% Restricted Accounts (R)</a:t>
          </a:r>
          <a:endParaRPr lang="en-US" sz="1800" kern="1200"/>
        </a:p>
      </dsp:txBody>
      <dsp:txXfrm rot="5400000">
        <a:off x="5233934" y="761999"/>
        <a:ext cx="1622412" cy="22860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8B7206-AE4F-4CAC-8862-98908D533A5F}">
      <dsp:nvSpPr>
        <dsp:cNvPr id="0" name=""/>
        <dsp:cNvSpPr/>
      </dsp:nvSpPr>
      <dsp:spPr>
        <a:xfrm rot="10800000">
          <a:off x="1839322" y="76201"/>
          <a:ext cx="5320665" cy="1116369"/>
        </a:xfrm>
        <a:prstGeom prst="homePlate">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92288" tIns="72390" rIns="135128" bIns="72390" numCol="1" spcCol="1270" anchor="ctr" anchorCtr="0">
          <a:noAutofit/>
        </a:bodyPr>
        <a:lstStyle/>
        <a:p>
          <a:pPr lvl="0" algn="ctr" defTabSz="844550" rtl="0">
            <a:lnSpc>
              <a:spcPct val="90000"/>
            </a:lnSpc>
            <a:spcBef>
              <a:spcPct val="0"/>
            </a:spcBef>
            <a:spcAft>
              <a:spcPct val="35000"/>
            </a:spcAft>
          </a:pPr>
          <a:r>
            <a:rPr lang="en-US" sz="1900" kern="1200" dirty="0" smtClean="0"/>
            <a:t>Anticipated Revenue</a:t>
          </a:r>
          <a:endParaRPr lang="en-US" sz="1900" kern="1200" dirty="0"/>
        </a:p>
      </dsp:txBody>
      <dsp:txXfrm rot="10800000">
        <a:off x="2118414" y="76201"/>
        <a:ext cx="5041573" cy="1116369"/>
      </dsp:txXfrm>
    </dsp:sp>
    <dsp:sp modelId="{AEC92E2A-C823-47F8-A0F8-968FA1D90D03}">
      <dsp:nvSpPr>
        <dsp:cNvPr id="0" name=""/>
        <dsp:cNvSpPr/>
      </dsp:nvSpPr>
      <dsp:spPr>
        <a:xfrm>
          <a:off x="1066801" y="76201"/>
          <a:ext cx="1116369" cy="1116369"/>
        </a:xfrm>
        <a:prstGeom prst="ellipse">
          <a:avLst/>
        </a:prstGeom>
        <a:blipFill rotWithShape="1">
          <a:blip xmlns:r="http://schemas.openxmlformats.org/officeDocument/2006/relationships" r:embed="rId1"/>
          <a:stretch>
            <a:fillRect/>
          </a:stretch>
        </a:blip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FD5803D4-5D28-4109-934C-E2203B22B143}">
      <dsp:nvSpPr>
        <dsp:cNvPr id="0" name=""/>
        <dsp:cNvSpPr/>
      </dsp:nvSpPr>
      <dsp:spPr>
        <a:xfrm rot="10800000">
          <a:off x="1861031" y="1295397"/>
          <a:ext cx="5320665" cy="1116369"/>
        </a:xfrm>
        <a:prstGeom prst="homePlate">
          <a:avLst/>
        </a:prstGeom>
        <a:solidFill>
          <a:schemeClr val="accent2">
            <a:hueOff val="5490358"/>
            <a:satOff val="2225"/>
            <a:lumOff val="-8726"/>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92288" tIns="72390" rIns="135128" bIns="72390" numCol="1" spcCol="1270" anchor="ctr" anchorCtr="0">
          <a:noAutofit/>
        </a:bodyPr>
        <a:lstStyle/>
        <a:p>
          <a:pPr lvl="0" algn="ctr" defTabSz="844550" rtl="0">
            <a:lnSpc>
              <a:spcPct val="90000"/>
            </a:lnSpc>
            <a:spcBef>
              <a:spcPct val="0"/>
            </a:spcBef>
            <a:spcAft>
              <a:spcPct val="35000"/>
            </a:spcAft>
          </a:pPr>
          <a:r>
            <a:rPr lang="en-US" sz="1900" kern="1200" dirty="0" smtClean="0"/>
            <a:t>           	</a:t>
          </a:r>
          <a:r>
            <a:rPr lang="en-US" sz="2000" kern="1200" dirty="0" smtClean="0"/>
            <a:t>Budget Personnel Cost</a:t>
          </a:r>
          <a:r>
            <a:rPr lang="en-US" sz="2400" kern="1200" dirty="0" smtClean="0"/>
            <a:t>	      </a:t>
          </a:r>
        </a:p>
        <a:p>
          <a:pPr lvl="0" algn="ctr" defTabSz="844550" rtl="0">
            <a:lnSpc>
              <a:spcPct val="90000"/>
            </a:lnSpc>
            <a:spcBef>
              <a:spcPct val="0"/>
            </a:spcBef>
            <a:spcAft>
              <a:spcPct val="35000"/>
            </a:spcAft>
          </a:pPr>
          <a:r>
            <a:rPr lang="en-US" sz="1900" kern="1200" dirty="0" smtClean="0"/>
            <a:t>* </a:t>
          </a:r>
          <a:r>
            <a:rPr lang="en-US" sz="2000" kern="1200" dirty="0" smtClean="0"/>
            <a:t>Salary</a:t>
          </a:r>
        </a:p>
        <a:p>
          <a:pPr lvl="0" algn="ctr" defTabSz="844550" rtl="0">
            <a:lnSpc>
              <a:spcPct val="90000"/>
            </a:lnSpc>
            <a:spcBef>
              <a:spcPct val="0"/>
            </a:spcBef>
            <a:spcAft>
              <a:spcPct val="35000"/>
            </a:spcAft>
          </a:pPr>
          <a:r>
            <a:rPr lang="en-US" sz="2000" kern="1200" dirty="0" smtClean="0"/>
            <a:t>  * Benefits</a:t>
          </a:r>
          <a:endParaRPr lang="en-US" sz="2000" kern="1200" dirty="0"/>
        </a:p>
      </dsp:txBody>
      <dsp:txXfrm rot="10800000">
        <a:off x="2140123" y="1295397"/>
        <a:ext cx="5041573" cy="1116369"/>
      </dsp:txXfrm>
    </dsp:sp>
    <dsp:sp modelId="{3350968A-2569-4327-B615-B5005A67240D}">
      <dsp:nvSpPr>
        <dsp:cNvPr id="0" name=""/>
        <dsp:cNvSpPr/>
      </dsp:nvSpPr>
      <dsp:spPr>
        <a:xfrm>
          <a:off x="1143005" y="1371601"/>
          <a:ext cx="1116369" cy="1116369"/>
        </a:xfrm>
        <a:prstGeom prst="ellipse">
          <a:avLst/>
        </a:prstGeom>
        <a:blipFill rotWithShape="1">
          <a:blip xmlns:r="http://schemas.openxmlformats.org/officeDocument/2006/relationships" r:embed="rId2"/>
          <a:stretch>
            <a:fillRect/>
          </a:stretch>
        </a:blip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22B5AE4D-2DCC-4DC9-9F76-89F4F73E7B3F}">
      <dsp:nvSpPr>
        <dsp:cNvPr id="0" name=""/>
        <dsp:cNvSpPr/>
      </dsp:nvSpPr>
      <dsp:spPr>
        <a:xfrm rot="10800000">
          <a:off x="1663022" y="2590797"/>
          <a:ext cx="5499758" cy="1116369"/>
        </a:xfrm>
        <a:prstGeom prst="homePlate">
          <a:avLst/>
        </a:prstGeom>
        <a:solidFill>
          <a:schemeClr val="accent2">
            <a:hueOff val="10980715"/>
            <a:satOff val="4450"/>
            <a:lumOff val="-17453"/>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92288" tIns="72390" rIns="135128" bIns="72390" numCol="1" spcCol="1270" anchor="ctr" anchorCtr="0">
          <a:noAutofit/>
        </a:bodyPr>
        <a:lstStyle/>
        <a:p>
          <a:pPr lvl="0" algn="ctr" defTabSz="844550" rtl="0">
            <a:lnSpc>
              <a:spcPct val="90000"/>
            </a:lnSpc>
            <a:spcBef>
              <a:spcPct val="0"/>
            </a:spcBef>
            <a:spcAft>
              <a:spcPct val="35000"/>
            </a:spcAft>
          </a:pPr>
          <a:r>
            <a:rPr lang="en-US" sz="1900" kern="1200" dirty="0" smtClean="0"/>
            <a:t>             Budget Non-Personnel Costs  </a:t>
          </a:r>
        </a:p>
        <a:p>
          <a:pPr lvl="0" algn="ctr" defTabSz="844550" rtl="0">
            <a:lnSpc>
              <a:spcPct val="90000"/>
            </a:lnSpc>
            <a:spcBef>
              <a:spcPct val="0"/>
            </a:spcBef>
            <a:spcAft>
              <a:spcPct val="35000"/>
            </a:spcAft>
          </a:pPr>
          <a:r>
            <a:rPr lang="en-US" sz="1900" kern="1200" dirty="0" smtClean="0"/>
            <a:t>* Travel</a:t>
          </a:r>
        </a:p>
        <a:p>
          <a:pPr lvl="0" algn="l" defTabSz="844550" rtl="0">
            <a:lnSpc>
              <a:spcPct val="90000"/>
            </a:lnSpc>
            <a:spcBef>
              <a:spcPct val="0"/>
            </a:spcBef>
            <a:spcAft>
              <a:spcPct val="35000"/>
            </a:spcAft>
          </a:pPr>
          <a:r>
            <a:rPr lang="en-US" sz="1900" kern="1200" dirty="0" smtClean="0"/>
            <a:t>                            * Operating</a:t>
          </a:r>
          <a:endParaRPr lang="en-US" sz="1900" kern="1200" dirty="0"/>
        </a:p>
      </dsp:txBody>
      <dsp:txXfrm rot="10800000">
        <a:off x="1942114" y="2590797"/>
        <a:ext cx="5220666" cy="1116369"/>
      </dsp:txXfrm>
    </dsp:sp>
    <dsp:sp modelId="{169F93A7-103C-45CA-A37C-6B32B3B6ECE7}">
      <dsp:nvSpPr>
        <dsp:cNvPr id="0" name=""/>
        <dsp:cNvSpPr/>
      </dsp:nvSpPr>
      <dsp:spPr>
        <a:xfrm>
          <a:off x="1142998" y="2667000"/>
          <a:ext cx="1116369" cy="1116369"/>
        </a:xfrm>
        <a:prstGeom prst="ellipse">
          <a:avLst/>
        </a:prstGeom>
        <a:blipFill rotWithShape="1">
          <a:blip xmlns:r="http://schemas.openxmlformats.org/officeDocument/2006/relationships" r:embed="rId3"/>
          <a:stretch>
            <a:fillRect/>
          </a:stretch>
        </a:blip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EFB73B-C34D-436F-B0E9-5DEF132340DD}">
      <dsp:nvSpPr>
        <dsp:cNvPr id="0" name=""/>
        <dsp:cNvSpPr/>
      </dsp:nvSpPr>
      <dsp:spPr>
        <a:xfrm>
          <a:off x="3290050" y="220"/>
          <a:ext cx="1268499" cy="1268499"/>
        </a:xfrm>
        <a:prstGeom prst="ellipse">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rtl="0">
            <a:lnSpc>
              <a:spcPct val="90000"/>
            </a:lnSpc>
            <a:spcBef>
              <a:spcPct val="0"/>
            </a:spcBef>
            <a:spcAft>
              <a:spcPct val="35000"/>
            </a:spcAft>
          </a:pPr>
          <a:r>
            <a:rPr lang="en-US" sz="1100" kern="1200" dirty="0" smtClean="0"/>
            <a:t>Historical Analysis of Activity</a:t>
          </a:r>
          <a:endParaRPr lang="en-US" sz="1100" kern="1200" dirty="0"/>
        </a:p>
      </dsp:txBody>
      <dsp:txXfrm>
        <a:off x="3475817" y="185987"/>
        <a:ext cx="896965" cy="896965"/>
      </dsp:txXfrm>
    </dsp:sp>
    <dsp:sp modelId="{4B3F3E51-2142-489B-8B87-C8FE3F8BADD2}">
      <dsp:nvSpPr>
        <dsp:cNvPr id="0" name=""/>
        <dsp:cNvSpPr/>
      </dsp:nvSpPr>
      <dsp:spPr>
        <a:xfrm rot="2160000">
          <a:off x="4518431" y="974529"/>
          <a:ext cx="337095" cy="428118"/>
        </a:xfrm>
        <a:prstGeom prst="rightArrow">
          <a:avLst>
            <a:gd name="adj1" fmla="val 60000"/>
            <a:gd name="adj2" fmla="val 50000"/>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US" sz="900" kern="1200"/>
        </a:p>
      </dsp:txBody>
      <dsp:txXfrm>
        <a:off x="4528088" y="1030432"/>
        <a:ext cx="235967" cy="256870"/>
      </dsp:txXfrm>
    </dsp:sp>
    <dsp:sp modelId="{6EDF57F2-00D2-4D04-8787-FB08FA492933}">
      <dsp:nvSpPr>
        <dsp:cNvPr id="0" name=""/>
        <dsp:cNvSpPr/>
      </dsp:nvSpPr>
      <dsp:spPr>
        <a:xfrm>
          <a:off x="4830846" y="1119674"/>
          <a:ext cx="1268499" cy="1268499"/>
        </a:xfrm>
        <a:prstGeom prst="ellipse">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rtl="0">
            <a:lnSpc>
              <a:spcPct val="90000"/>
            </a:lnSpc>
            <a:spcBef>
              <a:spcPct val="0"/>
            </a:spcBef>
            <a:spcAft>
              <a:spcPct val="35000"/>
            </a:spcAft>
          </a:pPr>
          <a:r>
            <a:rPr lang="en-US" sz="1100" kern="1200" dirty="0" smtClean="0"/>
            <a:t>Estimate Revenues &amp; Expenditures</a:t>
          </a:r>
          <a:endParaRPr lang="en-US" sz="1100" kern="1200" dirty="0"/>
        </a:p>
      </dsp:txBody>
      <dsp:txXfrm>
        <a:off x="5016613" y="1305441"/>
        <a:ext cx="896965" cy="896965"/>
      </dsp:txXfrm>
    </dsp:sp>
    <dsp:sp modelId="{1F1072CF-3D24-4B1F-9568-F45B563ACA49}">
      <dsp:nvSpPr>
        <dsp:cNvPr id="0" name=""/>
        <dsp:cNvSpPr/>
      </dsp:nvSpPr>
      <dsp:spPr>
        <a:xfrm rot="6480000">
          <a:off x="5005230" y="2436448"/>
          <a:ext cx="337095" cy="428118"/>
        </a:xfrm>
        <a:prstGeom prst="rightArrow">
          <a:avLst>
            <a:gd name="adj1" fmla="val 60000"/>
            <a:gd name="adj2" fmla="val 50000"/>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US" sz="900" kern="1200"/>
        </a:p>
      </dsp:txBody>
      <dsp:txXfrm rot="10800000">
        <a:off x="5071419" y="2473983"/>
        <a:ext cx="235967" cy="256870"/>
      </dsp:txXfrm>
    </dsp:sp>
    <dsp:sp modelId="{4A8509EF-6773-4929-AB32-04BC9AE5B822}">
      <dsp:nvSpPr>
        <dsp:cNvPr id="0" name=""/>
        <dsp:cNvSpPr/>
      </dsp:nvSpPr>
      <dsp:spPr>
        <a:xfrm>
          <a:off x="4242315" y="2930989"/>
          <a:ext cx="1268499" cy="1268499"/>
        </a:xfrm>
        <a:prstGeom prst="ellipse">
          <a:avLst/>
        </a:prstGeom>
        <a:solidFill>
          <a:schemeClr val="accent4">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rtl="0">
            <a:lnSpc>
              <a:spcPct val="90000"/>
            </a:lnSpc>
            <a:spcBef>
              <a:spcPct val="0"/>
            </a:spcBef>
            <a:spcAft>
              <a:spcPct val="35000"/>
            </a:spcAft>
          </a:pPr>
          <a:r>
            <a:rPr lang="en-US" sz="1100" kern="1200" dirty="0" smtClean="0"/>
            <a:t>Analyze Projections for the Year</a:t>
          </a:r>
          <a:endParaRPr lang="en-US" sz="1100" kern="1200" dirty="0"/>
        </a:p>
      </dsp:txBody>
      <dsp:txXfrm>
        <a:off x="4428082" y="3116756"/>
        <a:ext cx="896965" cy="896965"/>
      </dsp:txXfrm>
    </dsp:sp>
    <dsp:sp modelId="{B33B13BD-8BC4-4C63-8DA2-B68B00E3D975}">
      <dsp:nvSpPr>
        <dsp:cNvPr id="0" name=""/>
        <dsp:cNvSpPr/>
      </dsp:nvSpPr>
      <dsp:spPr>
        <a:xfrm rot="10800000">
          <a:off x="3765292" y="3351179"/>
          <a:ext cx="337095" cy="428118"/>
        </a:xfrm>
        <a:prstGeom prst="rightArrow">
          <a:avLst>
            <a:gd name="adj1" fmla="val 60000"/>
            <a:gd name="adj2" fmla="val 50000"/>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US" sz="900" kern="1200"/>
        </a:p>
      </dsp:txBody>
      <dsp:txXfrm rot="10800000">
        <a:off x="3866420" y="3436803"/>
        <a:ext cx="235967" cy="256870"/>
      </dsp:txXfrm>
    </dsp:sp>
    <dsp:sp modelId="{EA12D641-2187-45DA-BF7C-E39669098A72}">
      <dsp:nvSpPr>
        <dsp:cNvPr id="0" name=""/>
        <dsp:cNvSpPr/>
      </dsp:nvSpPr>
      <dsp:spPr>
        <a:xfrm>
          <a:off x="2337785" y="2930989"/>
          <a:ext cx="1268499" cy="1268499"/>
        </a:xfrm>
        <a:prstGeom prst="ellipse">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t>Continually Analyze</a:t>
          </a:r>
          <a:endParaRPr lang="en-US" sz="1100" kern="1200" dirty="0"/>
        </a:p>
      </dsp:txBody>
      <dsp:txXfrm>
        <a:off x="2523552" y="3116756"/>
        <a:ext cx="896965" cy="896965"/>
      </dsp:txXfrm>
    </dsp:sp>
    <dsp:sp modelId="{9F2EBBA6-5B51-4C6E-898A-C7C2A07C371A}">
      <dsp:nvSpPr>
        <dsp:cNvPr id="0" name=""/>
        <dsp:cNvSpPr/>
      </dsp:nvSpPr>
      <dsp:spPr>
        <a:xfrm rot="15120000">
          <a:off x="2512169" y="2454595"/>
          <a:ext cx="337095" cy="428118"/>
        </a:xfrm>
        <a:prstGeom prst="rightArrow">
          <a:avLst>
            <a:gd name="adj1" fmla="val 60000"/>
            <a:gd name="adj2" fmla="val 50000"/>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US" sz="900" kern="1200"/>
        </a:p>
      </dsp:txBody>
      <dsp:txXfrm rot="10800000">
        <a:off x="2578358" y="2588308"/>
        <a:ext cx="235967" cy="256870"/>
      </dsp:txXfrm>
    </dsp:sp>
    <dsp:sp modelId="{99E78312-08DB-4D73-97C7-D44BA30CAE78}">
      <dsp:nvSpPr>
        <dsp:cNvPr id="0" name=""/>
        <dsp:cNvSpPr/>
      </dsp:nvSpPr>
      <dsp:spPr>
        <a:xfrm>
          <a:off x="1749253" y="1119674"/>
          <a:ext cx="1268499" cy="1268499"/>
        </a:xfrm>
        <a:prstGeom prst="ellipse">
          <a:avLst/>
        </a:prstGeom>
        <a:solidFill>
          <a:schemeClr val="accent6">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rtl="0">
            <a:lnSpc>
              <a:spcPct val="90000"/>
            </a:lnSpc>
            <a:spcBef>
              <a:spcPct val="0"/>
            </a:spcBef>
            <a:spcAft>
              <a:spcPct val="35000"/>
            </a:spcAft>
          </a:pPr>
          <a:r>
            <a:rPr lang="en-US" sz="1100" kern="1200" dirty="0" smtClean="0"/>
            <a:t>Make Adjustments</a:t>
          </a:r>
          <a:endParaRPr lang="en-US" sz="1100" kern="1200" dirty="0"/>
        </a:p>
      </dsp:txBody>
      <dsp:txXfrm>
        <a:off x="1935020" y="1305441"/>
        <a:ext cx="896965" cy="896965"/>
      </dsp:txXfrm>
    </dsp:sp>
    <dsp:sp modelId="{D43060E7-3F88-4FDD-9DFC-4579C873ECF8}">
      <dsp:nvSpPr>
        <dsp:cNvPr id="0" name=""/>
        <dsp:cNvSpPr/>
      </dsp:nvSpPr>
      <dsp:spPr>
        <a:xfrm rot="19440000">
          <a:off x="2977635" y="985745"/>
          <a:ext cx="337095" cy="428118"/>
        </a:xfrm>
        <a:prstGeom prst="rightArrow">
          <a:avLst>
            <a:gd name="adj1" fmla="val 60000"/>
            <a:gd name="adj2" fmla="val 50000"/>
          </a:avLst>
        </a:prstGeom>
        <a:solidFill>
          <a:schemeClr val="accent6">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US" sz="900" kern="1200"/>
        </a:p>
      </dsp:txBody>
      <dsp:txXfrm>
        <a:off x="2987292" y="1101090"/>
        <a:ext cx="235967" cy="25687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D57AB0-6FB0-4D4C-B85F-CC349158BB0C}">
      <dsp:nvSpPr>
        <dsp:cNvPr id="0" name=""/>
        <dsp:cNvSpPr/>
      </dsp:nvSpPr>
      <dsp:spPr>
        <a:xfrm>
          <a:off x="1428973" y="148"/>
          <a:ext cx="2333438" cy="1400063"/>
        </a:xfrm>
        <a:prstGeom prst="roundRect">
          <a:avLst>
            <a:gd name="adj" fmla="val 10000"/>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kern="1200" dirty="0" smtClean="0"/>
            <a:t>Contact with Client</a:t>
          </a:r>
          <a:endParaRPr lang="en-US" sz="1800" kern="1200" dirty="0"/>
        </a:p>
      </dsp:txBody>
      <dsp:txXfrm>
        <a:off x="1469979" y="41154"/>
        <a:ext cx="2251426" cy="1318051"/>
      </dsp:txXfrm>
    </dsp:sp>
    <dsp:sp modelId="{CBC22FC0-AA6F-4590-8626-0E665D558025}">
      <dsp:nvSpPr>
        <dsp:cNvPr id="0" name=""/>
        <dsp:cNvSpPr/>
      </dsp:nvSpPr>
      <dsp:spPr>
        <a:xfrm rot="76875">
          <a:off x="3971870" y="447259"/>
          <a:ext cx="504882" cy="578692"/>
        </a:xfrm>
        <a:prstGeom prst="rightArrow">
          <a:avLst>
            <a:gd name="adj1" fmla="val 60000"/>
            <a:gd name="adj2" fmla="val 50000"/>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3971889" y="561304"/>
        <a:ext cx="353417" cy="347216"/>
      </dsp:txXfrm>
    </dsp:sp>
    <dsp:sp modelId="{46FE0DB0-EAFA-4BFC-AA5C-B8C84448EF6C}">
      <dsp:nvSpPr>
        <dsp:cNvPr id="0" name=""/>
        <dsp:cNvSpPr/>
      </dsp:nvSpPr>
      <dsp:spPr>
        <a:xfrm>
          <a:off x="4714781" y="73638"/>
          <a:ext cx="2333438" cy="1400063"/>
        </a:xfrm>
        <a:prstGeom prst="roundRect">
          <a:avLst>
            <a:gd name="adj" fmla="val 10000"/>
          </a:avLst>
        </a:prstGeom>
        <a:solidFill>
          <a:schemeClr val="accent2">
            <a:hueOff val="3660238"/>
            <a:satOff val="1483"/>
            <a:lumOff val="-5818"/>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kern="1200" dirty="0" smtClean="0"/>
            <a:t>Contract Template</a:t>
          </a:r>
          <a:endParaRPr lang="en-US" sz="1800" kern="1200" dirty="0"/>
        </a:p>
      </dsp:txBody>
      <dsp:txXfrm>
        <a:off x="4755787" y="114644"/>
        <a:ext cx="2251426" cy="1318051"/>
      </dsp:txXfrm>
    </dsp:sp>
    <dsp:sp modelId="{492E3C7E-9C97-4BD5-8FDC-21F9DE60B984}">
      <dsp:nvSpPr>
        <dsp:cNvPr id="0" name=""/>
        <dsp:cNvSpPr/>
      </dsp:nvSpPr>
      <dsp:spPr>
        <a:xfrm rot="5428893">
          <a:off x="5644234" y="1601399"/>
          <a:ext cx="455755" cy="578692"/>
        </a:xfrm>
        <a:prstGeom prst="rightArrow">
          <a:avLst>
            <a:gd name="adj1" fmla="val 60000"/>
            <a:gd name="adj2" fmla="val 50000"/>
          </a:avLst>
        </a:prstGeom>
        <a:solidFill>
          <a:schemeClr val="accent2">
            <a:hueOff val="5490358"/>
            <a:satOff val="2225"/>
            <a:lumOff val="-8726"/>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rot="-5400000">
        <a:off x="5699079" y="1662869"/>
        <a:ext cx="347216" cy="319029"/>
      </dsp:txXfrm>
    </dsp:sp>
    <dsp:sp modelId="{468B5093-70A1-4C38-9EBA-D04F53B2A436}">
      <dsp:nvSpPr>
        <dsp:cNvPr id="0" name=""/>
        <dsp:cNvSpPr/>
      </dsp:nvSpPr>
      <dsp:spPr>
        <a:xfrm>
          <a:off x="4695787" y="2333587"/>
          <a:ext cx="2333438" cy="1400063"/>
        </a:xfrm>
        <a:prstGeom prst="roundRect">
          <a:avLst>
            <a:gd name="adj" fmla="val 10000"/>
          </a:avLst>
        </a:prstGeom>
        <a:solidFill>
          <a:schemeClr val="accent2">
            <a:hueOff val="7320477"/>
            <a:satOff val="2967"/>
            <a:lumOff val="-11635"/>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kern="1200" dirty="0" smtClean="0"/>
            <a:t>Budget Template</a:t>
          </a:r>
          <a:endParaRPr lang="en-US" sz="1800" kern="1200" dirty="0"/>
        </a:p>
      </dsp:txBody>
      <dsp:txXfrm>
        <a:off x="4736793" y="2374593"/>
        <a:ext cx="2251426" cy="1318051"/>
      </dsp:txXfrm>
    </dsp:sp>
    <dsp:sp modelId="{30BB9739-802E-4C5A-9EAF-4D83922DA698}">
      <dsp:nvSpPr>
        <dsp:cNvPr id="0" name=""/>
        <dsp:cNvSpPr/>
      </dsp:nvSpPr>
      <dsp:spPr>
        <a:xfrm rot="10800000">
          <a:off x="3995756" y="2744273"/>
          <a:ext cx="494689" cy="578692"/>
        </a:xfrm>
        <a:prstGeom prst="rightArrow">
          <a:avLst>
            <a:gd name="adj1" fmla="val 60000"/>
            <a:gd name="adj2" fmla="val 50000"/>
          </a:avLst>
        </a:prstGeom>
        <a:solidFill>
          <a:schemeClr val="accent2">
            <a:hueOff val="10980715"/>
            <a:satOff val="4450"/>
            <a:lumOff val="-17453"/>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rot="10800000">
        <a:off x="4144163" y="2860011"/>
        <a:ext cx="346282" cy="347216"/>
      </dsp:txXfrm>
    </dsp:sp>
    <dsp:sp modelId="{DC682A47-8B7C-454F-8741-DF42D5AEA7A0}">
      <dsp:nvSpPr>
        <dsp:cNvPr id="0" name=""/>
        <dsp:cNvSpPr/>
      </dsp:nvSpPr>
      <dsp:spPr>
        <a:xfrm>
          <a:off x="1428973" y="2333587"/>
          <a:ext cx="2333438" cy="1400063"/>
        </a:xfrm>
        <a:prstGeom prst="roundRect">
          <a:avLst>
            <a:gd name="adj" fmla="val 10000"/>
          </a:avLst>
        </a:prstGeom>
        <a:solidFill>
          <a:schemeClr val="accent2">
            <a:hueOff val="10980715"/>
            <a:satOff val="4450"/>
            <a:lumOff val="-17453"/>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kern="1200" dirty="0" smtClean="0"/>
            <a:t>Cooperative Effort (Faculty/Staff/Client)</a:t>
          </a:r>
          <a:endParaRPr lang="en-US" sz="1800" kern="1200" dirty="0"/>
        </a:p>
      </dsp:txBody>
      <dsp:txXfrm>
        <a:off x="1469979" y="2374593"/>
        <a:ext cx="2251426" cy="131805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520B04-6DEE-447E-9248-700EAB45D553}">
      <dsp:nvSpPr>
        <dsp:cNvPr id="0" name=""/>
        <dsp:cNvSpPr/>
      </dsp:nvSpPr>
      <dsp:spPr>
        <a:xfrm rot="5400000">
          <a:off x="461809" y="1076154"/>
          <a:ext cx="1385769" cy="2305888"/>
        </a:xfrm>
        <a:prstGeom prst="corner">
          <a:avLst>
            <a:gd name="adj1" fmla="val 16120"/>
            <a:gd name="adj2" fmla="val 16110"/>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DC0C8242-D24A-45B8-A91F-FB9A53CA824B}">
      <dsp:nvSpPr>
        <dsp:cNvPr id="0" name=""/>
        <dsp:cNvSpPr/>
      </dsp:nvSpPr>
      <dsp:spPr>
        <a:xfrm>
          <a:off x="230490" y="1765118"/>
          <a:ext cx="2081769" cy="18247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lvl="0" algn="l" defTabSz="1333500" rtl="0">
            <a:lnSpc>
              <a:spcPct val="90000"/>
            </a:lnSpc>
            <a:spcBef>
              <a:spcPct val="0"/>
            </a:spcBef>
            <a:spcAft>
              <a:spcPct val="35000"/>
            </a:spcAft>
          </a:pPr>
          <a:r>
            <a:rPr lang="en-US" sz="3000" kern="1200" dirty="0" smtClean="0"/>
            <a:t>Office of Legal Affairs Review</a:t>
          </a:r>
          <a:endParaRPr lang="en-US" sz="3000" kern="1200" dirty="0"/>
        </a:p>
      </dsp:txBody>
      <dsp:txXfrm>
        <a:off x="230490" y="1765118"/>
        <a:ext cx="2081769" cy="1824792"/>
      </dsp:txXfrm>
    </dsp:sp>
    <dsp:sp modelId="{F977069B-CBA7-4C7D-AD41-0F73509E45A2}">
      <dsp:nvSpPr>
        <dsp:cNvPr id="0" name=""/>
        <dsp:cNvSpPr/>
      </dsp:nvSpPr>
      <dsp:spPr>
        <a:xfrm>
          <a:off x="1919472" y="906392"/>
          <a:ext cx="392786" cy="392786"/>
        </a:xfrm>
        <a:prstGeom prst="triangle">
          <a:avLst>
            <a:gd name="adj" fmla="val 100000"/>
          </a:avLst>
        </a:prstGeom>
        <a:solidFill>
          <a:schemeClr val="accent2">
            <a:hueOff val="2745179"/>
            <a:satOff val="1112"/>
            <a:lumOff val="-4363"/>
            <a:alphaOff val="0"/>
          </a:schemeClr>
        </a:solidFill>
        <a:ln w="25400" cap="flat" cmpd="sng" algn="ctr">
          <a:solidFill>
            <a:schemeClr val="accent2">
              <a:hueOff val="2745179"/>
              <a:satOff val="1112"/>
              <a:lumOff val="-4363"/>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59093134-94B9-4363-AA43-8174DF66EA8D}">
      <dsp:nvSpPr>
        <dsp:cNvPr id="0" name=""/>
        <dsp:cNvSpPr/>
      </dsp:nvSpPr>
      <dsp:spPr>
        <a:xfrm rot="5400000">
          <a:off x="3010301" y="445527"/>
          <a:ext cx="1385769" cy="2305888"/>
        </a:xfrm>
        <a:prstGeom prst="corner">
          <a:avLst>
            <a:gd name="adj1" fmla="val 16120"/>
            <a:gd name="adj2" fmla="val 16110"/>
          </a:avLst>
        </a:prstGeom>
        <a:solidFill>
          <a:schemeClr val="accent2">
            <a:hueOff val="5490358"/>
            <a:satOff val="2225"/>
            <a:lumOff val="-8726"/>
            <a:alphaOff val="0"/>
          </a:schemeClr>
        </a:solidFill>
        <a:ln w="25400" cap="flat" cmpd="sng" algn="ctr">
          <a:solidFill>
            <a:schemeClr val="accent2">
              <a:hueOff val="5490358"/>
              <a:satOff val="2225"/>
              <a:lumOff val="-8726"/>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5DBAB13C-ACC6-44E1-AE22-5B059744C88D}">
      <dsp:nvSpPr>
        <dsp:cNvPr id="0" name=""/>
        <dsp:cNvSpPr/>
      </dsp:nvSpPr>
      <dsp:spPr>
        <a:xfrm>
          <a:off x="2778982" y="1134491"/>
          <a:ext cx="2081769" cy="18247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lvl="0" algn="l" defTabSz="1333500" rtl="0">
            <a:lnSpc>
              <a:spcPct val="90000"/>
            </a:lnSpc>
            <a:spcBef>
              <a:spcPct val="0"/>
            </a:spcBef>
            <a:spcAft>
              <a:spcPct val="35000"/>
            </a:spcAft>
          </a:pPr>
          <a:r>
            <a:rPr lang="en-US" sz="3000" kern="1200" dirty="0" smtClean="0"/>
            <a:t>Client Review and Signature</a:t>
          </a:r>
          <a:endParaRPr lang="en-US" sz="3000" kern="1200" dirty="0"/>
        </a:p>
      </dsp:txBody>
      <dsp:txXfrm>
        <a:off x="2778982" y="1134491"/>
        <a:ext cx="2081769" cy="1824792"/>
      </dsp:txXfrm>
    </dsp:sp>
    <dsp:sp modelId="{6B770557-2511-4F8C-9C1D-E552A401020F}">
      <dsp:nvSpPr>
        <dsp:cNvPr id="0" name=""/>
        <dsp:cNvSpPr/>
      </dsp:nvSpPr>
      <dsp:spPr>
        <a:xfrm>
          <a:off x="4467965" y="275765"/>
          <a:ext cx="392786" cy="392786"/>
        </a:xfrm>
        <a:prstGeom prst="triangle">
          <a:avLst>
            <a:gd name="adj" fmla="val 100000"/>
          </a:avLst>
        </a:prstGeom>
        <a:solidFill>
          <a:schemeClr val="accent2">
            <a:hueOff val="8235536"/>
            <a:satOff val="3337"/>
            <a:lumOff val="-13090"/>
            <a:alphaOff val="0"/>
          </a:schemeClr>
        </a:solidFill>
        <a:ln w="25400" cap="flat" cmpd="sng" algn="ctr">
          <a:solidFill>
            <a:schemeClr val="accent2">
              <a:hueOff val="8235536"/>
              <a:satOff val="3337"/>
              <a:lumOff val="-1309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DCA13092-7CBB-4A87-975C-22B938D2F851}">
      <dsp:nvSpPr>
        <dsp:cNvPr id="0" name=""/>
        <dsp:cNvSpPr/>
      </dsp:nvSpPr>
      <dsp:spPr>
        <a:xfrm rot="5400000">
          <a:off x="5558794" y="-185099"/>
          <a:ext cx="1385769" cy="2305888"/>
        </a:xfrm>
        <a:prstGeom prst="corner">
          <a:avLst>
            <a:gd name="adj1" fmla="val 16120"/>
            <a:gd name="adj2" fmla="val 16110"/>
          </a:avLst>
        </a:prstGeom>
        <a:solidFill>
          <a:schemeClr val="accent2">
            <a:hueOff val="10980715"/>
            <a:satOff val="4450"/>
            <a:lumOff val="-17453"/>
            <a:alphaOff val="0"/>
          </a:schemeClr>
        </a:solidFill>
        <a:ln w="25400" cap="flat" cmpd="sng" algn="ctr">
          <a:solidFill>
            <a:schemeClr val="accent2">
              <a:hueOff val="10980715"/>
              <a:satOff val="4450"/>
              <a:lumOff val="-17453"/>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415DF2C9-82C4-48DB-A620-CFC53BA58735}">
      <dsp:nvSpPr>
        <dsp:cNvPr id="0" name=""/>
        <dsp:cNvSpPr/>
      </dsp:nvSpPr>
      <dsp:spPr>
        <a:xfrm>
          <a:off x="5327474" y="503864"/>
          <a:ext cx="2081769" cy="18247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lvl="0" algn="l" defTabSz="1333500" rtl="0">
            <a:lnSpc>
              <a:spcPct val="90000"/>
            </a:lnSpc>
            <a:spcBef>
              <a:spcPct val="0"/>
            </a:spcBef>
            <a:spcAft>
              <a:spcPct val="35000"/>
            </a:spcAft>
          </a:pPr>
          <a:r>
            <a:rPr lang="en-US" sz="3000" kern="1200" smtClean="0"/>
            <a:t>University Review and Signature</a:t>
          </a:r>
          <a:endParaRPr lang="en-US" sz="3000" kern="1200"/>
        </a:p>
      </dsp:txBody>
      <dsp:txXfrm>
        <a:off x="5327474" y="503864"/>
        <a:ext cx="2081769" cy="182479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98C89C-1383-4EDC-9AD1-9CEB0E95171E}">
      <dsp:nvSpPr>
        <dsp:cNvPr id="0" name=""/>
        <dsp:cNvSpPr/>
      </dsp:nvSpPr>
      <dsp:spPr>
        <a:xfrm>
          <a:off x="1602471" y="181"/>
          <a:ext cx="1474804" cy="737402"/>
        </a:xfrm>
        <a:prstGeom prst="roundRect">
          <a:avLst>
            <a:gd name="adj" fmla="val 10000"/>
          </a:avLst>
        </a:prstGeom>
        <a:solidFill>
          <a:schemeClr val="accent4">
            <a:lumMod val="50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1910" tIns="27940" rIns="41910" bIns="27940" numCol="1" spcCol="1270" anchor="ctr" anchorCtr="0">
          <a:noAutofit/>
        </a:bodyPr>
        <a:lstStyle/>
        <a:p>
          <a:pPr lvl="0" algn="ctr" defTabSz="977900" rtl="0">
            <a:lnSpc>
              <a:spcPct val="90000"/>
            </a:lnSpc>
            <a:spcBef>
              <a:spcPct val="0"/>
            </a:spcBef>
            <a:spcAft>
              <a:spcPct val="35000"/>
            </a:spcAft>
          </a:pPr>
          <a:r>
            <a:rPr lang="en-US" sz="2200" kern="1200" dirty="0" smtClean="0"/>
            <a:t>Contact with Client</a:t>
          </a:r>
          <a:endParaRPr lang="en-US" sz="2200" kern="1200" dirty="0"/>
        </a:p>
      </dsp:txBody>
      <dsp:txXfrm>
        <a:off x="1624069" y="21779"/>
        <a:ext cx="1431608" cy="694206"/>
      </dsp:txXfrm>
    </dsp:sp>
    <dsp:sp modelId="{9818ABFB-FFA4-4B8A-933A-AC1754EA173C}">
      <dsp:nvSpPr>
        <dsp:cNvPr id="0" name=""/>
        <dsp:cNvSpPr/>
      </dsp:nvSpPr>
      <dsp:spPr>
        <a:xfrm>
          <a:off x="1749951" y="737583"/>
          <a:ext cx="147480" cy="553051"/>
        </a:xfrm>
        <a:custGeom>
          <a:avLst/>
          <a:gdLst/>
          <a:ahLst/>
          <a:cxnLst/>
          <a:rect l="0" t="0" r="0" b="0"/>
          <a:pathLst>
            <a:path>
              <a:moveTo>
                <a:pt x="0" y="0"/>
              </a:moveTo>
              <a:lnTo>
                <a:pt x="0" y="553051"/>
              </a:lnTo>
              <a:lnTo>
                <a:pt x="147480" y="553051"/>
              </a:lnTo>
            </a:path>
          </a:pathLst>
        </a:custGeom>
        <a:noFill/>
        <a:ln w="25400" cap="flat" cmpd="sng" algn="ctr">
          <a:solidFill>
            <a:schemeClr val="accent4">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57EBA597-4465-42DA-9442-9A99B98F545B}">
      <dsp:nvSpPr>
        <dsp:cNvPr id="0" name=""/>
        <dsp:cNvSpPr/>
      </dsp:nvSpPr>
      <dsp:spPr>
        <a:xfrm>
          <a:off x="1897432" y="921934"/>
          <a:ext cx="1179843" cy="737402"/>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ctr" defTabSz="488950" rtl="0">
            <a:lnSpc>
              <a:spcPct val="90000"/>
            </a:lnSpc>
            <a:spcBef>
              <a:spcPct val="0"/>
            </a:spcBef>
            <a:spcAft>
              <a:spcPct val="35000"/>
            </a:spcAft>
          </a:pPr>
          <a:r>
            <a:rPr lang="en-US" sz="1100" kern="1200" dirty="0" smtClean="0"/>
            <a:t>Good Communication</a:t>
          </a:r>
          <a:endParaRPr lang="en-US" sz="1100" kern="1200" dirty="0"/>
        </a:p>
      </dsp:txBody>
      <dsp:txXfrm>
        <a:off x="1919030" y="943532"/>
        <a:ext cx="1136647" cy="694206"/>
      </dsp:txXfrm>
    </dsp:sp>
    <dsp:sp modelId="{BAAB5BF4-8285-4DCE-A12E-1502C495C62D}">
      <dsp:nvSpPr>
        <dsp:cNvPr id="0" name=""/>
        <dsp:cNvSpPr/>
      </dsp:nvSpPr>
      <dsp:spPr>
        <a:xfrm>
          <a:off x="1749951" y="737583"/>
          <a:ext cx="147480" cy="1474804"/>
        </a:xfrm>
        <a:custGeom>
          <a:avLst/>
          <a:gdLst/>
          <a:ahLst/>
          <a:cxnLst/>
          <a:rect l="0" t="0" r="0" b="0"/>
          <a:pathLst>
            <a:path>
              <a:moveTo>
                <a:pt x="0" y="0"/>
              </a:moveTo>
              <a:lnTo>
                <a:pt x="0" y="1474804"/>
              </a:lnTo>
              <a:lnTo>
                <a:pt x="147480" y="1474804"/>
              </a:lnTo>
            </a:path>
          </a:pathLst>
        </a:custGeom>
        <a:noFill/>
        <a:ln w="25400" cap="flat" cmpd="sng" algn="ctr">
          <a:solidFill>
            <a:schemeClr val="accent4">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9614AE12-073F-4F5E-B837-1384E79FEBDE}">
      <dsp:nvSpPr>
        <dsp:cNvPr id="0" name=""/>
        <dsp:cNvSpPr/>
      </dsp:nvSpPr>
      <dsp:spPr>
        <a:xfrm>
          <a:off x="1897432" y="1843687"/>
          <a:ext cx="1179843" cy="737402"/>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ctr" defTabSz="488950" rtl="0">
            <a:lnSpc>
              <a:spcPct val="90000"/>
            </a:lnSpc>
            <a:spcBef>
              <a:spcPct val="0"/>
            </a:spcBef>
            <a:spcAft>
              <a:spcPct val="35000"/>
            </a:spcAft>
          </a:pPr>
          <a:r>
            <a:rPr lang="en-US" sz="1100" kern="1200" smtClean="0"/>
            <a:t>Expectations Clearly Understood</a:t>
          </a:r>
          <a:endParaRPr lang="en-US" sz="1100" kern="1200"/>
        </a:p>
      </dsp:txBody>
      <dsp:txXfrm>
        <a:off x="1919030" y="1865285"/>
        <a:ext cx="1136647" cy="694206"/>
      </dsp:txXfrm>
    </dsp:sp>
    <dsp:sp modelId="{2D579C66-5F0A-4BAB-852F-4F01B5D89F2D}">
      <dsp:nvSpPr>
        <dsp:cNvPr id="0" name=""/>
        <dsp:cNvSpPr/>
      </dsp:nvSpPr>
      <dsp:spPr>
        <a:xfrm>
          <a:off x="1749951" y="737583"/>
          <a:ext cx="147480" cy="2396557"/>
        </a:xfrm>
        <a:custGeom>
          <a:avLst/>
          <a:gdLst/>
          <a:ahLst/>
          <a:cxnLst/>
          <a:rect l="0" t="0" r="0" b="0"/>
          <a:pathLst>
            <a:path>
              <a:moveTo>
                <a:pt x="0" y="0"/>
              </a:moveTo>
              <a:lnTo>
                <a:pt x="0" y="2396557"/>
              </a:lnTo>
              <a:lnTo>
                <a:pt x="147480" y="2396557"/>
              </a:lnTo>
            </a:path>
          </a:pathLst>
        </a:custGeom>
        <a:noFill/>
        <a:ln w="25400" cap="flat" cmpd="sng" algn="ctr">
          <a:solidFill>
            <a:schemeClr val="accent4">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0651EB8C-FA8D-41AC-A581-22EA468C0FF6}">
      <dsp:nvSpPr>
        <dsp:cNvPr id="0" name=""/>
        <dsp:cNvSpPr/>
      </dsp:nvSpPr>
      <dsp:spPr>
        <a:xfrm>
          <a:off x="1897432" y="2765440"/>
          <a:ext cx="1179843" cy="737402"/>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ctr" defTabSz="488950" rtl="0">
            <a:lnSpc>
              <a:spcPct val="90000"/>
            </a:lnSpc>
            <a:spcBef>
              <a:spcPct val="0"/>
            </a:spcBef>
            <a:spcAft>
              <a:spcPct val="35000"/>
            </a:spcAft>
          </a:pPr>
          <a:r>
            <a:rPr lang="en-US" sz="1100" kern="1200" smtClean="0"/>
            <a:t>Determination of Type of Account – 1031DW336036</a:t>
          </a:r>
          <a:endParaRPr lang="en-US" sz="1100" kern="1200"/>
        </a:p>
      </dsp:txBody>
      <dsp:txXfrm>
        <a:off x="1919030" y="2787038"/>
        <a:ext cx="1136647" cy="694206"/>
      </dsp:txXfrm>
    </dsp:sp>
    <dsp:sp modelId="{5AED16A5-F578-465A-941D-6978FAFEC7FB}">
      <dsp:nvSpPr>
        <dsp:cNvPr id="0" name=""/>
        <dsp:cNvSpPr/>
      </dsp:nvSpPr>
      <dsp:spPr>
        <a:xfrm>
          <a:off x="3445977" y="181"/>
          <a:ext cx="1474804" cy="737402"/>
        </a:xfrm>
        <a:prstGeom prst="roundRect">
          <a:avLst>
            <a:gd name="adj" fmla="val 10000"/>
          </a:avLst>
        </a:prstGeom>
        <a:solidFill>
          <a:schemeClr val="accent4">
            <a:lumMod val="75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1910" tIns="27940" rIns="41910" bIns="27940" numCol="1" spcCol="1270" anchor="ctr" anchorCtr="0">
          <a:noAutofit/>
        </a:bodyPr>
        <a:lstStyle/>
        <a:p>
          <a:pPr lvl="0" algn="ctr" defTabSz="977900" rtl="0">
            <a:lnSpc>
              <a:spcPct val="90000"/>
            </a:lnSpc>
            <a:spcBef>
              <a:spcPct val="0"/>
            </a:spcBef>
            <a:spcAft>
              <a:spcPct val="35000"/>
            </a:spcAft>
          </a:pPr>
          <a:r>
            <a:rPr lang="en-US" sz="2200" kern="1200" dirty="0" smtClean="0"/>
            <a:t>Standard Contract</a:t>
          </a:r>
          <a:endParaRPr lang="en-US" sz="2200" kern="1200" dirty="0"/>
        </a:p>
      </dsp:txBody>
      <dsp:txXfrm>
        <a:off x="3467575" y="21779"/>
        <a:ext cx="1431608" cy="694206"/>
      </dsp:txXfrm>
    </dsp:sp>
    <dsp:sp modelId="{6FAE50AD-E22F-4A94-8E23-F9F661EC0D5F}">
      <dsp:nvSpPr>
        <dsp:cNvPr id="0" name=""/>
        <dsp:cNvSpPr/>
      </dsp:nvSpPr>
      <dsp:spPr>
        <a:xfrm>
          <a:off x="3593458" y="737583"/>
          <a:ext cx="147480" cy="553051"/>
        </a:xfrm>
        <a:custGeom>
          <a:avLst/>
          <a:gdLst/>
          <a:ahLst/>
          <a:cxnLst/>
          <a:rect l="0" t="0" r="0" b="0"/>
          <a:pathLst>
            <a:path>
              <a:moveTo>
                <a:pt x="0" y="0"/>
              </a:moveTo>
              <a:lnTo>
                <a:pt x="0" y="553051"/>
              </a:lnTo>
              <a:lnTo>
                <a:pt x="147480" y="553051"/>
              </a:lnTo>
            </a:path>
          </a:pathLst>
        </a:custGeom>
        <a:noFill/>
        <a:ln w="25400" cap="flat" cmpd="sng" algn="ctr">
          <a:solidFill>
            <a:schemeClr val="accent4">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0CDBFBCD-3A97-4785-86AD-25390481A073}">
      <dsp:nvSpPr>
        <dsp:cNvPr id="0" name=""/>
        <dsp:cNvSpPr/>
      </dsp:nvSpPr>
      <dsp:spPr>
        <a:xfrm>
          <a:off x="3740938" y="921934"/>
          <a:ext cx="1179843" cy="737402"/>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ctr" defTabSz="488950" rtl="0">
            <a:lnSpc>
              <a:spcPct val="90000"/>
            </a:lnSpc>
            <a:spcBef>
              <a:spcPct val="0"/>
            </a:spcBef>
            <a:spcAft>
              <a:spcPct val="35000"/>
            </a:spcAft>
          </a:pPr>
          <a:r>
            <a:rPr lang="en-US" sz="1100" kern="1200" smtClean="0"/>
            <a:t>University Approved</a:t>
          </a:r>
          <a:endParaRPr lang="en-US" sz="1100" kern="1200"/>
        </a:p>
      </dsp:txBody>
      <dsp:txXfrm>
        <a:off x="3762536" y="943532"/>
        <a:ext cx="1136647" cy="694206"/>
      </dsp:txXfrm>
    </dsp:sp>
    <dsp:sp modelId="{4C6F1F01-867F-4372-8297-265D47C8A1A1}">
      <dsp:nvSpPr>
        <dsp:cNvPr id="0" name=""/>
        <dsp:cNvSpPr/>
      </dsp:nvSpPr>
      <dsp:spPr>
        <a:xfrm>
          <a:off x="3593458" y="737583"/>
          <a:ext cx="147480" cy="1474804"/>
        </a:xfrm>
        <a:custGeom>
          <a:avLst/>
          <a:gdLst/>
          <a:ahLst/>
          <a:cxnLst/>
          <a:rect l="0" t="0" r="0" b="0"/>
          <a:pathLst>
            <a:path>
              <a:moveTo>
                <a:pt x="0" y="0"/>
              </a:moveTo>
              <a:lnTo>
                <a:pt x="0" y="1474804"/>
              </a:lnTo>
              <a:lnTo>
                <a:pt x="147480" y="1474804"/>
              </a:lnTo>
            </a:path>
          </a:pathLst>
        </a:custGeom>
        <a:noFill/>
        <a:ln w="25400" cap="flat" cmpd="sng" algn="ctr">
          <a:solidFill>
            <a:schemeClr val="accent4">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C92AD854-DB59-45DF-9F48-D8A1990D3D8D}">
      <dsp:nvSpPr>
        <dsp:cNvPr id="0" name=""/>
        <dsp:cNvSpPr/>
      </dsp:nvSpPr>
      <dsp:spPr>
        <a:xfrm>
          <a:off x="3740938" y="1843687"/>
          <a:ext cx="1179843" cy="737402"/>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ctr" defTabSz="488950" rtl="0">
            <a:lnSpc>
              <a:spcPct val="90000"/>
            </a:lnSpc>
            <a:spcBef>
              <a:spcPct val="0"/>
            </a:spcBef>
            <a:spcAft>
              <a:spcPct val="35000"/>
            </a:spcAft>
          </a:pPr>
          <a:r>
            <a:rPr lang="en-US" sz="1100" kern="1200" smtClean="0"/>
            <a:t>Expedited Review</a:t>
          </a:r>
          <a:endParaRPr lang="en-US" sz="1100" kern="1200"/>
        </a:p>
      </dsp:txBody>
      <dsp:txXfrm>
        <a:off x="3762536" y="1865285"/>
        <a:ext cx="1136647" cy="694206"/>
      </dsp:txXfrm>
    </dsp:sp>
    <dsp:sp modelId="{FC5656C5-0D20-414E-8517-B3BF88853F1E}">
      <dsp:nvSpPr>
        <dsp:cNvPr id="0" name=""/>
        <dsp:cNvSpPr/>
      </dsp:nvSpPr>
      <dsp:spPr>
        <a:xfrm>
          <a:off x="5289483" y="181"/>
          <a:ext cx="1474804" cy="737402"/>
        </a:xfrm>
        <a:prstGeom prst="roundRect">
          <a:avLst>
            <a:gd name="adj" fmla="val 10000"/>
          </a:avLst>
        </a:prstGeom>
        <a:solidFill>
          <a:schemeClr val="accent5">
            <a:lumMod val="75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1910" tIns="27940" rIns="41910" bIns="27940" numCol="1" spcCol="1270" anchor="ctr" anchorCtr="0">
          <a:noAutofit/>
        </a:bodyPr>
        <a:lstStyle/>
        <a:p>
          <a:pPr lvl="0" algn="ctr" defTabSz="977900" rtl="0">
            <a:lnSpc>
              <a:spcPct val="90000"/>
            </a:lnSpc>
            <a:spcBef>
              <a:spcPct val="0"/>
            </a:spcBef>
            <a:spcAft>
              <a:spcPct val="35000"/>
            </a:spcAft>
          </a:pPr>
          <a:r>
            <a:rPr lang="en-US" sz="2200" kern="1200" dirty="0" smtClean="0"/>
            <a:t>Client Contract</a:t>
          </a:r>
          <a:endParaRPr lang="en-US" sz="2200" kern="1200" dirty="0"/>
        </a:p>
      </dsp:txBody>
      <dsp:txXfrm>
        <a:off x="5311081" y="21779"/>
        <a:ext cx="1431608" cy="694206"/>
      </dsp:txXfrm>
    </dsp:sp>
    <dsp:sp modelId="{9FABFA85-21E8-45E3-A756-4A01550B52FC}">
      <dsp:nvSpPr>
        <dsp:cNvPr id="0" name=""/>
        <dsp:cNvSpPr/>
      </dsp:nvSpPr>
      <dsp:spPr>
        <a:xfrm>
          <a:off x="5436964" y="737583"/>
          <a:ext cx="147480" cy="553051"/>
        </a:xfrm>
        <a:custGeom>
          <a:avLst/>
          <a:gdLst/>
          <a:ahLst/>
          <a:cxnLst/>
          <a:rect l="0" t="0" r="0" b="0"/>
          <a:pathLst>
            <a:path>
              <a:moveTo>
                <a:pt x="0" y="0"/>
              </a:moveTo>
              <a:lnTo>
                <a:pt x="0" y="553051"/>
              </a:lnTo>
              <a:lnTo>
                <a:pt x="147480" y="553051"/>
              </a:lnTo>
            </a:path>
          </a:pathLst>
        </a:custGeom>
        <a:noFill/>
        <a:ln w="25400" cap="flat" cmpd="sng" algn="ctr">
          <a:solidFill>
            <a:schemeClr val="accent4">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B0522581-46C7-4F44-878A-229217DB357B}">
      <dsp:nvSpPr>
        <dsp:cNvPr id="0" name=""/>
        <dsp:cNvSpPr/>
      </dsp:nvSpPr>
      <dsp:spPr>
        <a:xfrm>
          <a:off x="5584444" y="921934"/>
          <a:ext cx="1179843" cy="737402"/>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ctr" defTabSz="488950" rtl="0">
            <a:lnSpc>
              <a:spcPct val="90000"/>
            </a:lnSpc>
            <a:spcBef>
              <a:spcPct val="0"/>
            </a:spcBef>
            <a:spcAft>
              <a:spcPct val="35000"/>
            </a:spcAft>
          </a:pPr>
          <a:r>
            <a:rPr lang="en-US" sz="1100" kern="1200" smtClean="0"/>
            <a:t>Not Preferred</a:t>
          </a:r>
          <a:endParaRPr lang="en-US" sz="1100" kern="1200"/>
        </a:p>
      </dsp:txBody>
      <dsp:txXfrm>
        <a:off x="5606042" y="943532"/>
        <a:ext cx="1136647" cy="694206"/>
      </dsp:txXfrm>
    </dsp:sp>
    <dsp:sp modelId="{00C2AB48-2F46-4F9D-A5C2-9AC21169F4C6}">
      <dsp:nvSpPr>
        <dsp:cNvPr id="0" name=""/>
        <dsp:cNvSpPr/>
      </dsp:nvSpPr>
      <dsp:spPr>
        <a:xfrm>
          <a:off x="5436964" y="737583"/>
          <a:ext cx="147480" cy="1474804"/>
        </a:xfrm>
        <a:custGeom>
          <a:avLst/>
          <a:gdLst/>
          <a:ahLst/>
          <a:cxnLst/>
          <a:rect l="0" t="0" r="0" b="0"/>
          <a:pathLst>
            <a:path>
              <a:moveTo>
                <a:pt x="0" y="0"/>
              </a:moveTo>
              <a:lnTo>
                <a:pt x="0" y="1474804"/>
              </a:lnTo>
              <a:lnTo>
                <a:pt x="147480" y="1474804"/>
              </a:lnTo>
            </a:path>
          </a:pathLst>
        </a:custGeom>
        <a:noFill/>
        <a:ln w="25400" cap="flat" cmpd="sng" algn="ctr">
          <a:solidFill>
            <a:schemeClr val="accent4">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6C3EC529-2D63-4EC9-8C2D-AC7FDC9BF1A1}">
      <dsp:nvSpPr>
        <dsp:cNvPr id="0" name=""/>
        <dsp:cNvSpPr/>
      </dsp:nvSpPr>
      <dsp:spPr>
        <a:xfrm>
          <a:off x="5584444" y="1843687"/>
          <a:ext cx="1179843" cy="737402"/>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ctr" defTabSz="488950" rtl="0">
            <a:lnSpc>
              <a:spcPct val="90000"/>
            </a:lnSpc>
            <a:spcBef>
              <a:spcPct val="0"/>
            </a:spcBef>
            <a:spcAft>
              <a:spcPct val="35000"/>
            </a:spcAft>
          </a:pPr>
          <a:r>
            <a:rPr lang="en-US" sz="1100" kern="1200" smtClean="0"/>
            <a:t>Requires Greater Review</a:t>
          </a:r>
          <a:endParaRPr lang="en-US" sz="1100" kern="1200"/>
        </a:p>
      </dsp:txBody>
      <dsp:txXfrm>
        <a:off x="5606042" y="1865285"/>
        <a:ext cx="1136647" cy="694206"/>
      </dsp:txXfrm>
    </dsp:sp>
    <dsp:sp modelId="{3ABF5609-745C-4939-9110-41CCF101045C}">
      <dsp:nvSpPr>
        <dsp:cNvPr id="0" name=""/>
        <dsp:cNvSpPr/>
      </dsp:nvSpPr>
      <dsp:spPr>
        <a:xfrm>
          <a:off x="5436964" y="737583"/>
          <a:ext cx="147480" cy="2396557"/>
        </a:xfrm>
        <a:custGeom>
          <a:avLst/>
          <a:gdLst/>
          <a:ahLst/>
          <a:cxnLst/>
          <a:rect l="0" t="0" r="0" b="0"/>
          <a:pathLst>
            <a:path>
              <a:moveTo>
                <a:pt x="0" y="0"/>
              </a:moveTo>
              <a:lnTo>
                <a:pt x="0" y="2396557"/>
              </a:lnTo>
              <a:lnTo>
                <a:pt x="147480" y="2396557"/>
              </a:lnTo>
            </a:path>
          </a:pathLst>
        </a:custGeom>
        <a:noFill/>
        <a:ln w="25400" cap="flat" cmpd="sng" algn="ctr">
          <a:solidFill>
            <a:schemeClr val="accent4">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93870233-5064-49B6-90B7-6CD617408678}">
      <dsp:nvSpPr>
        <dsp:cNvPr id="0" name=""/>
        <dsp:cNvSpPr/>
      </dsp:nvSpPr>
      <dsp:spPr>
        <a:xfrm>
          <a:off x="5584444" y="2765440"/>
          <a:ext cx="1179843" cy="737402"/>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ctr" defTabSz="488950" rtl="0">
            <a:lnSpc>
              <a:spcPct val="90000"/>
            </a:lnSpc>
            <a:spcBef>
              <a:spcPct val="0"/>
            </a:spcBef>
            <a:spcAft>
              <a:spcPct val="35000"/>
            </a:spcAft>
          </a:pPr>
          <a:r>
            <a:rPr lang="en-US" sz="1100" kern="1200" smtClean="0"/>
            <a:t>Slows Approval Process</a:t>
          </a:r>
          <a:endParaRPr lang="en-US" sz="1100" kern="1200"/>
        </a:p>
      </dsp:txBody>
      <dsp:txXfrm>
        <a:off x="5606042" y="2787038"/>
        <a:ext cx="1136647" cy="69420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92AF85-BC97-4917-B11E-9E03790A7D08}">
      <dsp:nvSpPr>
        <dsp:cNvPr id="0" name=""/>
        <dsp:cNvSpPr/>
      </dsp:nvSpPr>
      <dsp:spPr>
        <a:xfrm>
          <a:off x="3563682" y="1793021"/>
          <a:ext cx="932661" cy="443861"/>
        </a:xfrm>
        <a:custGeom>
          <a:avLst/>
          <a:gdLst/>
          <a:ahLst/>
          <a:cxnLst/>
          <a:rect l="0" t="0" r="0" b="0"/>
          <a:pathLst>
            <a:path>
              <a:moveTo>
                <a:pt x="0" y="0"/>
              </a:moveTo>
              <a:lnTo>
                <a:pt x="0" y="302478"/>
              </a:lnTo>
              <a:lnTo>
                <a:pt x="932661" y="302478"/>
              </a:lnTo>
              <a:lnTo>
                <a:pt x="932661" y="443861"/>
              </a:lnTo>
            </a:path>
          </a:pathLst>
        </a:custGeom>
        <a:noFill/>
        <a:ln w="25400" cap="flat" cmpd="sng" algn="ctr">
          <a:solidFill>
            <a:schemeClr val="accent5">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7EC03D66-AAAA-4650-8E37-FAE0FDF4C1DC}">
      <dsp:nvSpPr>
        <dsp:cNvPr id="0" name=""/>
        <dsp:cNvSpPr/>
      </dsp:nvSpPr>
      <dsp:spPr>
        <a:xfrm>
          <a:off x="2631020" y="1793021"/>
          <a:ext cx="932661" cy="443861"/>
        </a:xfrm>
        <a:custGeom>
          <a:avLst/>
          <a:gdLst/>
          <a:ahLst/>
          <a:cxnLst/>
          <a:rect l="0" t="0" r="0" b="0"/>
          <a:pathLst>
            <a:path>
              <a:moveTo>
                <a:pt x="932661" y="0"/>
              </a:moveTo>
              <a:lnTo>
                <a:pt x="932661" y="302478"/>
              </a:lnTo>
              <a:lnTo>
                <a:pt x="0" y="302478"/>
              </a:lnTo>
              <a:lnTo>
                <a:pt x="0" y="443861"/>
              </a:lnTo>
            </a:path>
          </a:pathLst>
        </a:custGeom>
        <a:noFill/>
        <a:ln w="25400" cap="flat" cmpd="sng" algn="ctr">
          <a:solidFill>
            <a:schemeClr val="accent5">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A83FF43E-9810-4676-99E6-B94FC88EF093}">
      <dsp:nvSpPr>
        <dsp:cNvPr id="0" name=""/>
        <dsp:cNvSpPr/>
      </dsp:nvSpPr>
      <dsp:spPr>
        <a:xfrm>
          <a:off x="719978" y="1793021"/>
          <a:ext cx="91440" cy="443861"/>
        </a:xfrm>
        <a:custGeom>
          <a:avLst/>
          <a:gdLst/>
          <a:ahLst/>
          <a:cxnLst/>
          <a:rect l="0" t="0" r="0" b="0"/>
          <a:pathLst>
            <a:path>
              <a:moveTo>
                <a:pt x="45720" y="0"/>
              </a:moveTo>
              <a:lnTo>
                <a:pt x="45720" y="443861"/>
              </a:lnTo>
            </a:path>
          </a:pathLst>
        </a:custGeom>
        <a:noFill/>
        <a:ln w="25400" cap="flat" cmpd="sng" algn="ctr">
          <a:solidFill>
            <a:schemeClr val="accent5">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41673BB5-DC6D-47EA-A640-8C25D2D629DE}">
      <dsp:nvSpPr>
        <dsp:cNvPr id="0" name=""/>
        <dsp:cNvSpPr/>
      </dsp:nvSpPr>
      <dsp:spPr>
        <a:xfrm>
          <a:off x="2611" y="823901"/>
          <a:ext cx="1526172" cy="969119"/>
        </a:xfrm>
        <a:prstGeom prst="roundRect">
          <a:avLst>
            <a:gd name="adj" fmla="val 10000"/>
          </a:avLst>
        </a:prstGeom>
        <a:solidFill>
          <a:schemeClr val="accent4">
            <a:lumMod val="5000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4AFED0AC-D835-4FA2-8DB7-F86320091C01}">
      <dsp:nvSpPr>
        <dsp:cNvPr id="0" name=""/>
        <dsp:cNvSpPr/>
      </dsp:nvSpPr>
      <dsp:spPr>
        <a:xfrm>
          <a:off x="172186" y="984997"/>
          <a:ext cx="1526172" cy="969119"/>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US" sz="1600" b="1" kern="1200" dirty="0" smtClean="0"/>
            <a:t>Accounts Payable</a:t>
          </a:r>
          <a:endParaRPr lang="en-US" sz="1600" b="1" kern="1200" dirty="0"/>
        </a:p>
      </dsp:txBody>
      <dsp:txXfrm>
        <a:off x="200571" y="1013382"/>
        <a:ext cx="1469402" cy="912349"/>
      </dsp:txXfrm>
    </dsp:sp>
    <dsp:sp modelId="{CED9A906-D959-42B0-B108-D7DC73A095CF}">
      <dsp:nvSpPr>
        <dsp:cNvPr id="0" name=""/>
        <dsp:cNvSpPr/>
      </dsp:nvSpPr>
      <dsp:spPr>
        <a:xfrm>
          <a:off x="2611" y="2236882"/>
          <a:ext cx="1526172" cy="969119"/>
        </a:xfrm>
        <a:prstGeom prst="roundRect">
          <a:avLst>
            <a:gd name="adj" fmla="val 10000"/>
          </a:avLst>
        </a:prstGeom>
        <a:solidFill>
          <a:schemeClr val="accent5">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3D24B86F-A2D1-47C3-9CC8-9BFF9DCAEE02}">
      <dsp:nvSpPr>
        <dsp:cNvPr id="0" name=""/>
        <dsp:cNvSpPr/>
      </dsp:nvSpPr>
      <dsp:spPr>
        <a:xfrm>
          <a:off x="172186" y="2397978"/>
          <a:ext cx="1526172" cy="969119"/>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rtl="0">
            <a:lnSpc>
              <a:spcPct val="90000"/>
            </a:lnSpc>
            <a:spcBef>
              <a:spcPct val="0"/>
            </a:spcBef>
            <a:spcAft>
              <a:spcPct val="35000"/>
            </a:spcAft>
          </a:pPr>
          <a:r>
            <a:rPr lang="en-US" sz="1500" kern="1200" dirty="0" smtClean="0"/>
            <a:t>Expenditure Review</a:t>
          </a:r>
          <a:endParaRPr lang="en-US" sz="1500" kern="1200" dirty="0"/>
        </a:p>
      </dsp:txBody>
      <dsp:txXfrm>
        <a:off x="200571" y="2426363"/>
        <a:ext cx="1469402" cy="912349"/>
      </dsp:txXfrm>
    </dsp:sp>
    <dsp:sp modelId="{5132EE24-190A-45E5-A39B-8D9F0CDB6A11}">
      <dsp:nvSpPr>
        <dsp:cNvPr id="0" name=""/>
        <dsp:cNvSpPr/>
      </dsp:nvSpPr>
      <dsp:spPr>
        <a:xfrm>
          <a:off x="2800595" y="823901"/>
          <a:ext cx="1526172" cy="969119"/>
        </a:xfrm>
        <a:prstGeom prst="roundRect">
          <a:avLst>
            <a:gd name="adj" fmla="val 10000"/>
          </a:avLst>
        </a:prstGeom>
        <a:solidFill>
          <a:schemeClr val="accent4">
            <a:lumMod val="5000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8BB57E86-234A-42C5-B3B2-6E55FE2DE5DB}">
      <dsp:nvSpPr>
        <dsp:cNvPr id="0" name=""/>
        <dsp:cNvSpPr/>
      </dsp:nvSpPr>
      <dsp:spPr>
        <a:xfrm>
          <a:off x="2970170" y="984997"/>
          <a:ext cx="1526172" cy="969119"/>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US" sz="1600" b="1" kern="1200" dirty="0" smtClean="0"/>
            <a:t>Accounts Receivable</a:t>
          </a:r>
          <a:endParaRPr lang="en-US" sz="1600" b="1" kern="1200" dirty="0"/>
        </a:p>
      </dsp:txBody>
      <dsp:txXfrm>
        <a:off x="2998555" y="1013382"/>
        <a:ext cx="1469402" cy="912349"/>
      </dsp:txXfrm>
    </dsp:sp>
    <dsp:sp modelId="{081AF32C-0D4B-4C3C-B59F-BE94EFB44C62}">
      <dsp:nvSpPr>
        <dsp:cNvPr id="0" name=""/>
        <dsp:cNvSpPr/>
      </dsp:nvSpPr>
      <dsp:spPr>
        <a:xfrm>
          <a:off x="1867934" y="2236882"/>
          <a:ext cx="1526172" cy="969119"/>
        </a:xfrm>
        <a:prstGeom prst="roundRect">
          <a:avLst>
            <a:gd name="adj" fmla="val 10000"/>
          </a:avLst>
        </a:prstGeom>
        <a:solidFill>
          <a:schemeClr val="accent5">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799BB1D6-BE97-4678-AC8E-8581B8A21049}">
      <dsp:nvSpPr>
        <dsp:cNvPr id="0" name=""/>
        <dsp:cNvSpPr/>
      </dsp:nvSpPr>
      <dsp:spPr>
        <a:xfrm>
          <a:off x="2037509" y="2397978"/>
          <a:ext cx="1526172" cy="969119"/>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rtl="0">
            <a:lnSpc>
              <a:spcPct val="90000"/>
            </a:lnSpc>
            <a:spcBef>
              <a:spcPct val="0"/>
            </a:spcBef>
            <a:spcAft>
              <a:spcPct val="35000"/>
            </a:spcAft>
          </a:pPr>
          <a:r>
            <a:rPr lang="en-US" sz="1500" kern="1200" smtClean="0"/>
            <a:t>Invoice According to Contract Terms</a:t>
          </a:r>
          <a:endParaRPr lang="en-US" sz="1500" kern="1200"/>
        </a:p>
      </dsp:txBody>
      <dsp:txXfrm>
        <a:off x="2065894" y="2426363"/>
        <a:ext cx="1469402" cy="912349"/>
      </dsp:txXfrm>
    </dsp:sp>
    <dsp:sp modelId="{CE6D70C5-BF69-4EC6-BD32-18ADA3B0B9DD}">
      <dsp:nvSpPr>
        <dsp:cNvPr id="0" name=""/>
        <dsp:cNvSpPr/>
      </dsp:nvSpPr>
      <dsp:spPr>
        <a:xfrm>
          <a:off x="3733256" y="2236882"/>
          <a:ext cx="1526172" cy="969119"/>
        </a:xfrm>
        <a:prstGeom prst="roundRect">
          <a:avLst>
            <a:gd name="adj" fmla="val 10000"/>
          </a:avLst>
        </a:prstGeom>
        <a:solidFill>
          <a:schemeClr val="accent5">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24F1B0C0-2923-479C-972C-426A7AB62701}">
      <dsp:nvSpPr>
        <dsp:cNvPr id="0" name=""/>
        <dsp:cNvSpPr/>
      </dsp:nvSpPr>
      <dsp:spPr>
        <a:xfrm>
          <a:off x="3902831" y="2397978"/>
          <a:ext cx="1526172" cy="969119"/>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rtl="0">
            <a:lnSpc>
              <a:spcPct val="90000"/>
            </a:lnSpc>
            <a:spcBef>
              <a:spcPct val="0"/>
            </a:spcBef>
            <a:spcAft>
              <a:spcPct val="35000"/>
            </a:spcAft>
          </a:pPr>
          <a:r>
            <a:rPr lang="en-US" sz="1500" kern="1200" smtClean="0"/>
            <a:t>Aging Report</a:t>
          </a:r>
          <a:endParaRPr lang="en-US" sz="1500" kern="1200"/>
        </a:p>
      </dsp:txBody>
      <dsp:txXfrm>
        <a:off x="3931216" y="2426363"/>
        <a:ext cx="1469402" cy="912349"/>
      </dsp:txXfrm>
    </dsp:sp>
    <dsp:sp modelId="{4BF85BFA-FA84-4FA0-870A-C68AD2E46A5A}">
      <dsp:nvSpPr>
        <dsp:cNvPr id="0" name=""/>
        <dsp:cNvSpPr/>
      </dsp:nvSpPr>
      <dsp:spPr>
        <a:xfrm>
          <a:off x="4665917" y="823901"/>
          <a:ext cx="1526172" cy="969119"/>
        </a:xfrm>
        <a:prstGeom prst="roundRect">
          <a:avLst>
            <a:gd name="adj" fmla="val 10000"/>
          </a:avLst>
        </a:prstGeom>
        <a:solidFill>
          <a:schemeClr val="accent4">
            <a:lumMod val="5000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AEAD42A6-28B6-4074-AE12-222F61DD9FF7}">
      <dsp:nvSpPr>
        <dsp:cNvPr id="0" name=""/>
        <dsp:cNvSpPr/>
      </dsp:nvSpPr>
      <dsp:spPr>
        <a:xfrm>
          <a:off x="4835492" y="984997"/>
          <a:ext cx="1526172" cy="969119"/>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US" sz="1600" b="1" kern="1200" smtClean="0"/>
            <a:t>Account Status Reports</a:t>
          </a:r>
          <a:endParaRPr lang="en-US" sz="1600" b="1" kern="1200" dirty="0"/>
        </a:p>
      </dsp:txBody>
      <dsp:txXfrm>
        <a:off x="4863877" y="1013382"/>
        <a:ext cx="1469402" cy="912349"/>
      </dsp:txXfrm>
    </dsp:sp>
    <dsp:sp modelId="{BFC75476-D56D-4034-B31A-FF97F08A043F}">
      <dsp:nvSpPr>
        <dsp:cNvPr id="0" name=""/>
        <dsp:cNvSpPr/>
      </dsp:nvSpPr>
      <dsp:spPr>
        <a:xfrm>
          <a:off x="6531240" y="823901"/>
          <a:ext cx="1526172" cy="969119"/>
        </a:xfrm>
        <a:prstGeom prst="roundRect">
          <a:avLst>
            <a:gd name="adj" fmla="val 10000"/>
          </a:avLst>
        </a:prstGeom>
        <a:solidFill>
          <a:schemeClr val="accent4">
            <a:lumMod val="5000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26A19779-DA71-46D9-B9F9-F96456FD971B}">
      <dsp:nvSpPr>
        <dsp:cNvPr id="0" name=""/>
        <dsp:cNvSpPr/>
      </dsp:nvSpPr>
      <dsp:spPr>
        <a:xfrm>
          <a:off x="6700815" y="984997"/>
          <a:ext cx="1526172" cy="969119"/>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US" sz="1600" b="1" kern="1200" smtClean="0"/>
            <a:t>Communicate with Faculty</a:t>
          </a:r>
          <a:endParaRPr lang="en-US" sz="1600" b="1" kern="1200" dirty="0"/>
        </a:p>
      </dsp:txBody>
      <dsp:txXfrm>
        <a:off x="6729200" y="1013382"/>
        <a:ext cx="1469402" cy="91234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E1439A-5010-4A87-8C77-86C8266DD53B}">
      <dsp:nvSpPr>
        <dsp:cNvPr id="0" name=""/>
        <dsp:cNvSpPr/>
      </dsp:nvSpPr>
      <dsp:spPr>
        <a:xfrm>
          <a:off x="3575375" y="1969082"/>
          <a:ext cx="1459849" cy="1459849"/>
        </a:xfrm>
        <a:prstGeom prst="ellipse">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0">
            <a:lnSpc>
              <a:spcPct val="90000"/>
            </a:lnSpc>
            <a:spcBef>
              <a:spcPct val="0"/>
            </a:spcBef>
            <a:spcAft>
              <a:spcPct val="35000"/>
            </a:spcAft>
          </a:pPr>
          <a:r>
            <a:rPr lang="en-US" sz="2000" kern="1200" smtClean="0"/>
            <a:t>Fiscal Year Closeout</a:t>
          </a:r>
          <a:endParaRPr lang="en-US" sz="2000" kern="1200"/>
        </a:p>
      </dsp:txBody>
      <dsp:txXfrm>
        <a:off x="3789165" y="2182872"/>
        <a:ext cx="1032269" cy="1032269"/>
      </dsp:txXfrm>
    </dsp:sp>
    <dsp:sp modelId="{02F3508A-16EB-425A-8B1B-BEA3BEB525EA}">
      <dsp:nvSpPr>
        <dsp:cNvPr id="0" name=""/>
        <dsp:cNvSpPr/>
      </dsp:nvSpPr>
      <dsp:spPr>
        <a:xfrm rot="10800000">
          <a:off x="2161104" y="2490978"/>
          <a:ext cx="1336486" cy="416057"/>
        </a:xfrm>
        <a:prstGeom prst="leftArrow">
          <a:avLst>
            <a:gd name="adj1" fmla="val 60000"/>
            <a:gd name="adj2" fmla="val 50000"/>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E37530BA-FCB6-4DB7-AF05-CEAECC0C74EC}">
      <dsp:nvSpPr>
        <dsp:cNvPr id="0" name=""/>
        <dsp:cNvSpPr/>
      </dsp:nvSpPr>
      <dsp:spPr>
        <a:xfrm>
          <a:off x="1467675" y="2144264"/>
          <a:ext cx="1386857" cy="1109485"/>
        </a:xfrm>
        <a:prstGeom prst="roundRect">
          <a:avLst>
            <a:gd name="adj" fmla="val 10000"/>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444500" rtl="0">
            <a:lnSpc>
              <a:spcPct val="90000"/>
            </a:lnSpc>
            <a:spcBef>
              <a:spcPct val="0"/>
            </a:spcBef>
            <a:spcAft>
              <a:spcPct val="35000"/>
            </a:spcAft>
          </a:pPr>
          <a:r>
            <a:rPr lang="en-US" sz="1000" kern="1200" smtClean="0"/>
            <a:t>UGA Cut-off Dates Memorandum</a:t>
          </a:r>
          <a:endParaRPr lang="en-US" sz="1000" kern="1200"/>
        </a:p>
      </dsp:txBody>
      <dsp:txXfrm>
        <a:off x="1500171" y="2176760"/>
        <a:ext cx="1321865" cy="1044493"/>
      </dsp:txXfrm>
    </dsp:sp>
    <dsp:sp modelId="{2BBC6680-2A9E-4D5D-B2E6-5D34B91D2116}">
      <dsp:nvSpPr>
        <dsp:cNvPr id="0" name=""/>
        <dsp:cNvSpPr/>
      </dsp:nvSpPr>
      <dsp:spPr>
        <a:xfrm rot="13500000">
          <a:off x="2593400" y="1447322"/>
          <a:ext cx="1336486" cy="416057"/>
        </a:xfrm>
        <a:prstGeom prst="leftArrow">
          <a:avLst>
            <a:gd name="adj1" fmla="val 60000"/>
            <a:gd name="adj2" fmla="val 50000"/>
          </a:avLst>
        </a:prstGeom>
        <a:solidFill>
          <a:schemeClr val="accent2">
            <a:hueOff val="2745179"/>
            <a:satOff val="1112"/>
            <a:lumOff val="-4363"/>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5FCDF17E-9A65-472D-BECA-76CA73814D9D}">
      <dsp:nvSpPr>
        <dsp:cNvPr id="0" name=""/>
        <dsp:cNvSpPr/>
      </dsp:nvSpPr>
      <dsp:spPr>
        <a:xfrm>
          <a:off x="2095695" y="628088"/>
          <a:ext cx="1386857" cy="1109485"/>
        </a:xfrm>
        <a:prstGeom prst="roundRect">
          <a:avLst>
            <a:gd name="adj" fmla="val 10000"/>
          </a:avLst>
        </a:prstGeom>
        <a:solidFill>
          <a:schemeClr val="accent2">
            <a:hueOff val="2745179"/>
            <a:satOff val="1112"/>
            <a:lumOff val="-4363"/>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444500" rtl="0">
            <a:lnSpc>
              <a:spcPct val="90000"/>
            </a:lnSpc>
            <a:spcBef>
              <a:spcPct val="0"/>
            </a:spcBef>
            <a:spcAft>
              <a:spcPct val="35000"/>
            </a:spcAft>
          </a:pPr>
          <a:r>
            <a:rPr lang="en-US" sz="1000" kern="1200" dirty="0" smtClean="0"/>
            <a:t>Budget Amendments (Revenue, Personal/Non-Personal Services)</a:t>
          </a:r>
          <a:endParaRPr lang="en-US" sz="1000" kern="1200" dirty="0"/>
        </a:p>
      </dsp:txBody>
      <dsp:txXfrm>
        <a:off x="2128191" y="660584"/>
        <a:ext cx="1321865" cy="1044493"/>
      </dsp:txXfrm>
    </dsp:sp>
    <dsp:sp modelId="{279FEF77-CFB5-43EB-AEC6-9D7ECB22C74F}">
      <dsp:nvSpPr>
        <dsp:cNvPr id="0" name=""/>
        <dsp:cNvSpPr/>
      </dsp:nvSpPr>
      <dsp:spPr>
        <a:xfrm rot="16200000">
          <a:off x="3637056" y="1015025"/>
          <a:ext cx="1336486" cy="416057"/>
        </a:xfrm>
        <a:prstGeom prst="leftArrow">
          <a:avLst>
            <a:gd name="adj1" fmla="val 60000"/>
            <a:gd name="adj2" fmla="val 50000"/>
          </a:avLst>
        </a:prstGeom>
        <a:solidFill>
          <a:schemeClr val="accent2">
            <a:hueOff val="5490358"/>
            <a:satOff val="2225"/>
            <a:lumOff val="-8726"/>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5514E973-F247-4B16-A920-C4D120FC81E8}">
      <dsp:nvSpPr>
        <dsp:cNvPr id="0" name=""/>
        <dsp:cNvSpPr/>
      </dsp:nvSpPr>
      <dsp:spPr>
        <a:xfrm>
          <a:off x="3611871" y="68"/>
          <a:ext cx="1386857" cy="1109485"/>
        </a:xfrm>
        <a:prstGeom prst="roundRect">
          <a:avLst>
            <a:gd name="adj" fmla="val 10000"/>
          </a:avLst>
        </a:prstGeom>
        <a:solidFill>
          <a:schemeClr val="accent2">
            <a:hueOff val="5490358"/>
            <a:satOff val="2225"/>
            <a:lumOff val="-8726"/>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444500" rtl="0">
            <a:lnSpc>
              <a:spcPct val="90000"/>
            </a:lnSpc>
            <a:spcBef>
              <a:spcPct val="0"/>
            </a:spcBef>
            <a:spcAft>
              <a:spcPct val="35000"/>
            </a:spcAft>
          </a:pPr>
          <a:r>
            <a:rPr lang="en-US" sz="1000" kern="1200" dirty="0" smtClean="0"/>
            <a:t>Carry Forward Requests</a:t>
          </a:r>
          <a:endParaRPr lang="en-US" sz="1000" kern="1200" dirty="0"/>
        </a:p>
      </dsp:txBody>
      <dsp:txXfrm>
        <a:off x="3644367" y="32564"/>
        <a:ext cx="1321865" cy="1044493"/>
      </dsp:txXfrm>
    </dsp:sp>
    <dsp:sp modelId="{6453C5C3-38FE-4A23-B908-E4CBCCF81E34}">
      <dsp:nvSpPr>
        <dsp:cNvPr id="0" name=""/>
        <dsp:cNvSpPr/>
      </dsp:nvSpPr>
      <dsp:spPr>
        <a:xfrm rot="18900000">
          <a:off x="4680713" y="1447322"/>
          <a:ext cx="1336486" cy="416057"/>
        </a:xfrm>
        <a:prstGeom prst="leftArrow">
          <a:avLst>
            <a:gd name="adj1" fmla="val 60000"/>
            <a:gd name="adj2" fmla="val 50000"/>
          </a:avLst>
        </a:prstGeom>
        <a:solidFill>
          <a:schemeClr val="accent2">
            <a:hueOff val="8235536"/>
            <a:satOff val="3337"/>
            <a:lumOff val="-1309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593EECBC-2C23-45EC-A971-DF0A6CC85638}">
      <dsp:nvSpPr>
        <dsp:cNvPr id="0" name=""/>
        <dsp:cNvSpPr/>
      </dsp:nvSpPr>
      <dsp:spPr>
        <a:xfrm>
          <a:off x="5128046" y="628088"/>
          <a:ext cx="1386857" cy="1109485"/>
        </a:xfrm>
        <a:prstGeom prst="roundRect">
          <a:avLst>
            <a:gd name="adj" fmla="val 10000"/>
          </a:avLst>
        </a:prstGeom>
        <a:solidFill>
          <a:schemeClr val="accent2">
            <a:hueOff val="8235536"/>
            <a:satOff val="3337"/>
            <a:lumOff val="-1309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444500" rtl="0">
            <a:lnSpc>
              <a:spcPct val="90000"/>
            </a:lnSpc>
            <a:spcBef>
              <a:spcPct val="0"/>
            </a:spcBef>
            <a:spcAft>
              <a:spcPct val="35000"/>
            </a:spcAft>
          </a:pPr>
          <a:r>
            <a:rPr lang="en-US" sz="1000" kern="1200" smtClean="0"/>
            <a:t>Accounts Receivable Requests</a:t>
          </a:r>
          <a:endParaRPr lang="en-US" sz="1000" kern="1200"/>
        </a:p>
      </dsp:txBody>
      <dsp:txXfrm>
        <a:off x="5160542" y="660584"/>
        <a:ext cx="1321865" cy="1044493"/>
      </dsp:txXfrm>
    </dsp:sp>
    <dsp:sp modelId="{00004A60-C254-4D84-B6F0-8419EA35A91B}">
      <dsp:nvSpPr>
        <dsp:cNvPr id="0" name=""/>
        <dsp:cNvSpPr/>
      </dsp:nvSpPr>
      <dsp:spPr>
        <a:xfrm>
          <a:off x="5113009" y="2490978"/>
          <a:ext cx="1336486" cy="416057"/>
        </a:xfrm>
        <a:prstGeom prst="leftArrow">
          <a:avLst>
            <a:gd name="adj1" fmla="val 60000"/>
            <a:gd name="adj2" fmla="val 50000"/>
          </a:avLst>
        </a:prstGeom>
        <a:solidFill>
          <a:schemeClr val="accent2">
            <a:hueOff val="10980715"/>
            <a:satOff val="4450"/>
            <a:lumOff val="-17453"/>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76CA92CD-9FDC-470A-B1E2-552A1EC09D53}">
      <dsp:nvSpPr>
        <dsp:cNvPr id="0" name=""/>
        <dsp:cNvSpPr/>
      </dsp:nvSpPr>
      <dsp:spPr>
        <a:xfrm>
          <a:off x="5756067" y="2144264"/>
          <a:ext cx="1386857" cy="1109485"/>
        </a:xfrm>
        <a:prstGeom prst="roundRect">
          <a:avLst>
            <a:gd name="adj" fmla="val 10000"/>
          </a:avLst>
        </a:prstGeom>
        <a:solidFill>
          <a:schemeClr val="accent2">
            <a:hueOff val="10980715"/>
            <a:satOff val="4450"/>
            <a:lumOff val="-17453"/>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444500" rtl="0">
            <a:lnSpc>
              <a:spcPct val="90000"/>
            </a:lnSpc>
            <a:spcBef>
              <a:spcPct val="0"/>
            </a:spcBef>
            <a:spcAft>
              <a:spcPct val="35000"/>
            </a:spcAft>
          </a:pPr>
          <a:r>
            <a:rPr lang="en-US" sz="1000" kern="1200" dirty="0" smtClean="0"/>
            <a:t>Deferred Revenue Requests</a:t>
          </a:r>
        </a:p>
        <a:p>
          <a:pPr lvl="0" algn="ctr" defTabSz="444500" rtl="0">
            <a:lnSpc>
              <a:spcPct val="90000"/>
            </a:lnSpc>
            <a:spcBef>
              <a:spcPct val="0"/>
            </a:spcBef>
            <a:spcAft>
              <a:spcPct val="35000"/>
            </a:spcAft>
          </a:pPr>
          <a:r>
            <a:rPr lang="en-US" sz="1000" kern="1200" dirty="0" smtClean="0"/>
            <a:t>Monitor account (credit card deposits and/or wire transfers that occur after UGA-cutoff</a:t>
          </a:r>
          <a:endParaRPr lang="en-US" sz="1000" kern="1200" dirty="0"/>
        </a:p>
      </dsp:txBody>
      <dsp:txXfrm>
        <a:off x="5788563" y="2176760"/>
        <a:ext cx="1321865" cy="1044493"/>
      </dsp:txXfrm>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172957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34720" y="4387136"/>
            <a:ext cx="5140960" cy="4156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863" tIns="45126" rIns="91863" bIns="45126" numCol="1" anchor="t" anchorCtr="0" compatLnSpc="1">
            <a:prstTxWarp prst="textNoShape">
              <a:avLst/>
            </a:prstTxWarp>
          </a:bodyPr>
          <a:lstStyle/>
          <a:p>
            <a:pPr lvl="0"/>
            <a:r>
              <a:rPr lang="en-US" altLang="en-US" noProof="0" smtClean="0"/>
              <a:t>Click to edit Master text styles</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p>
        </p:txBody>
      </p:sp>
      <p:sp>
        <p:nvSpPr>
          <p:cNvPr id="3075" name="Rectangle 3"/>
          <p:cNvSpPr>
            <a:spLocks noGrp="1" noRot="1" noChangeAspect="1" noChangeArrowheads="1" noTextEdit="1"/>
          </p:cNvSpPr>
          <p:nvPr>
            <p:ph type="sldImg" idx="2"/>
          </p:nvPr>
        </p:nvSpPr>
        <p:spPr bwMode="auto">
          <a:xfrm>
            <a:off x="1204913" y="698500"/>
            <a:ext cx="4602162" cy="3451225"/>
          </a:xfrm>
          <a:prstGeom prst="rect">
            <a:avLst/>
          </a:prstGeom>
          <a:noFill/>
          <a:ln w="12699">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Tree>
    <p:extLst>
      <p:ext uri="{BB962C8B-B14F-4D97-AF65-F5344CB8AC3E}">
        <p14:creationId xmlns:p14="http://schemas.microsoft.com/office/powerpoint/2010/main" val="171998114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082770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970938" y="8772668"/>
            <a:ext cx="3037840" cy="461804"/>
          </a:xfrm>
          <a:prstGeom prst="rect">
            <a:avLst/>
          </a:prstGeom>
        </p:spPr>
        <p:txBody>
          <a:bodyPr lIns="92830" tIns="46415" rIns="92830" bIns="46415"/>
          <a:lstStyle/>
          <a:p>
            <a:fld id="{0E6E5A54-1A80-4654-B929-FE4B36669322}" type="slidenum">
              <a:rPr lang="en-US" smtClean="0">
                <a:solidFill>
                  <a:prstClr val="black"/>
                </a:solidFill>
              </a:rPr>
              <a:pPr/>
              <a:t>53</a:t>
            </a:fld>
            <a:endParaRPr lang="en-US">
              <a:solidFill>
                <a:prstClr val="black"/>
              </a:solidFill>
            </a:endParaRPr>
          </a:p>
        </p:txBody>
      </p:sp>
    </p:spTree>
    <p:extLst>
      <p:ext uri="{BB962C8B-B14F-4D97-AF65-F5344CB8AC3E}">
        <p14:creationId xmlns:p14="http://schemas.microsoft.com/office/powerpoint/2010/main" val="36076078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970938" y="8772668"/>
            <a:ext cx="3037840" cy="461804"/>
          </a:xfrm>
          <a:prstGeom prst="rect">
            <a:avLst/>
          </a:prstGeom>
        </p:spPr>
        <p:txBody>
          <a:bodyPr lIns="92830" tIns="46415" rIns="92830" bIns="46415"/>
          <a:lstStyle/>
          <a:p>
            <a:fld id="{0E6E5A54-1A80-4654-B929-FE4B36669322}" type="slidenum">
              <a:rPr lang="en-US" smtClean="0">
                <a:solidFill>
                  <a:prstClr val="black"/>
                </a:solidFill>
              </a:rPr>
              <a:pPr/>
              <a:t>54</a:t>
            </a:fld>
            <a:endParaRPr lang="en-US">
              <a:solidFill>
                <a:prstClr val="black"/>
              </a:solidFill>
            </a:endParaRPr>
          </a:p>
        </p:txBody>
      </p:sp>
    </p:spTree>
    <p:extLst>
      <p:ext uri="{BB962C8B-B14F-4D97-AF65-F5344CB8AC3E}">
        <p14:creationId xmlns:p14="http://schemas.microsoft.com/office/powerpoint/2010/main" val="15366091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0095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xfrm>
            <a:off x="3971292" y="8772853"/>
            <a:ext cx="3037523" cy="461647"/>
          </a:xfrm>
          <a:prstGeom prst="rect">
            <a:avLst/>
          </a:prstGeom>
          <a:noFill/>
        </p:spPr>
        <p:txBody>
          <a:bodyPr lIns="90992" tIns="45496" rIns="90992" bIns="45496"/>
          <a:lstStyle>
            <a:lvl1pPr defTabSz="916238">
              <a:defRPr sz="3200" b="1">
                <a:solidFill>
                  <a:schemeClr val="tx1"/>
                </a:solidFill>
                <a:latin typeface="Times" pitchFamily="18" charset="0"/>
                <a:ea typeface="Osaka" pitchFamily="1" charset="-128"/>
              </a:defRPr>
            </a:lvl1pPr>
            <a:lvl2pPr marL="737730" indent="-282771" defTabSz="916238">
              <a:defRPr sz="3200" b="1">
                <a:solidFill>
                  <a:schemeClr val="tx1"/>
                </a:solidFill>
                <a:latin typeface="Times" pitchFamily="18" charset="0"/>
                <a:ea typeface="Osaka" pitchFamily="1" charset="-128"/>
              </a:defRPr>
            </a:lvl2pPr>
            <a:lvl3pPr marL="1135820" indent="-225901" defTabSz="916238">
              <a:defRPr sz="3200" b="1">
                <a:solidFill>
                  <a:schemeClr val="tx1"/>
                </a:solidFill>
                <a:latin typeface="Times" pitchFamily="18" charset="0"/>
                <a:ea typeface="Osaka" pitchFamily="1" charset="-128"/>
              </a:defRPr>
            </a:lvl3pPr>
            <a:lvl4pPr marL="1590780" indent="-225901" defTabSz="916238">
              <a:defRPr sz="3200" b="1">
                <a:solidFill>
                  <a:schemeClr val="tx1"/>
                </a:solidFill>
                <a:latin typeface="Times" pitchFamily="18" charset="0"/>
                <a:ea typeface="Osaka" pitchFamily="1" charset="-128"/>
              </a:defRPr>
            </a:lvl4pPr>
            <a:lvl5pPr marL="2045740" indent="-225901" defTabSz="916238">
              <a:defRPr sz="3200" b="1">
                <a:solidFill>
                  <a:schemeClr val="tx1"/>
                </a:solidFill>
                <a:latin typeface="Times" pitchFamily="18" charset="0"/>
                <a:ea typeface="Osaka" pitchFamily="1" charset="-128"/>
              </a:defRPr>
            </a:lvl5pPr>
            <a:lvl6pPr marL="2500699" indent="-225901" defTabSz="916238" eaLnBrk="0" fontAlgn="base" hangingPunct="0">
              <a:spcBef>
                <a:spcPct val="0"/>
              </a:spcBef>
              <a:spcAft>
                <a:spcPct val="0"/>
              </a:spcAft>
              <a:defRPr sz="3200" b="1">
                <a:solidFill>
                  <a:schemeClr val="tx1"/>
                </a:solidFill>
                <a:latin typeface="Times" pitchFamily="18" charset="0"/>
                <a:ea typeface="Osaka" pitchFamily="1" charset="-128"/>
              </a:defRPr>
            </a:lvl6pPr>
            <a:lvl7pPr marL="2955659" indent="-225901" defTabSz="916238" eaLnBrk="0" fontAlgn="base" hangingPunct="0">
              <a:spcBef>
                <a:spcPct val="0"/>
              </a:spcBef>
              <a:spcAft>
                <a:spcPct val="0"/>
              </a:spcAft>
              <a:defRPr sz="3200" b="1">
                <a:solidFill>
                  <a:schemeClr val="tx1"/>
                </a:solidFill>
                <a:latin typeface="Times" pitchFamily="18" charset="0"/>
                <a:ea typeface="Osaka" pitchFamily="1" charset="-128"/>
              </a:defRPr>
            </a:lvl7pPr>
            <a:lvl8pPr marL="3410619" indent="-225901" defTabSz="916238" eaLnBrk="0" fontAlgn="base" hangingPunct="0">
              <a:spcBef>
                <a:spcPct val="0"/>
              </a:spcBef>
              <a:spcAft>
                <a:spcPct val="0"/>
              </a:spcAft>
              <a:defRPr sz="3200" b="1">
                <a:solidFill>
                  <a:schemeClr val="tx1"/>
                </a:solidFill>
                <a:latin typeface="Times" pitchFamily="18" charset="0"/>
                <a:ea typeface="Osaka" pitchFamily="1" charset="-128"/>
              </a:defRPr>
            </a:lvl8pPr>
            <a:lvl9pPr marL="3865578" indent="-225901" defTabSz="916238" eaLnBrk="0" fontAlgn="base" hangingPunct="0">
              <a:spcBef>
                <a:spcPct val="0"/>
              </a:spcBef>
              <a:spcAft>
                <a:spcPct val="0"/>
              </a:spcAft>
              <a:defRPr sz="3200" b="1">
                <a:solidFill>
                  <a:schemeClr val="tx1"/>
                </a:solidFill>
                <a:latin typeface="Times" pitchFamily="18" charset="0"/>
                <a:ea typeface="Osaka" pitchFamily="1" charset="-128"/>
              </a:defRPr>
            </a:lvl9pPr>
          </a:lstStyle>
          <a:p>
            <a:fld id="{C0D6DC39-89D1-4C35-9C0B-8141074DE608}" type="slidenum">
              <a:rPr lang="en-US" altLang="en-US" sz="1200">
                <a:solidFill>
                  <a:prstClr val="black"/>
                </a:solidFill>
              </a:rPr>
              <a:pPr/>
              <a:t>11</a:t>
            </a:fld>
            <a:endParaRPr lang="en-US" altLang="en-US" sz="1200">
              <a:solidFill>
                <a:prstClr val="black"/>
              </a:solidFill>
            </a:endParaRPr>
          </a:p>
        </p:txBody>
      </p:sp>
      <p:sp>
        <p:nvSpPr>
          <p:cNvPr id="8195" name="Rectangle 2"/>
          <p:cNvSpPr>
            <a:spLocks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endParaRPr lang="en-US" altLang="en-US" smtClean="0">
              <a:ea typeface="Osaka" pitchFamily="1"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xfrm>
            <a:off x="3971292" y="8772853"/>
            <a:ext cx="3037523" cy="461647"/>
          </a:xfrm>
          <a:prstGeom prst="rect">
            <a:avLst/>
          </a:prstGeom>
          <a:noFill/>
        </p:spPr>
        <p:txBody>
          <a:bodyPr lIns="90992" tIns="45496" rIns="90992" bIns="45496"/>
          <a:lstStyle>
            <a:lvl1pPr defTabSz="916238">
              <a:defRPr sz="3200" b="1">
                <a:solidFill>
                  <a:schemeClr val="tx1"/>
                </a:solidFill>
                <a:latin typeface="Times" pitchFamily="18" charset="0"/>
                <a:ea typeface="Osaka" pitchFamily="1" charset="-128"/>
              </a:defRPr>
            </a:lvl1pPr>
            <a:lvl2pPr marL="737730" indent="-282771" defTabSz="916238">
              <a:defRPr sz="3200" b="1">
                <a:solidFill>
                  <a:schemeClr val="tx1"/>
                </a:solidFill>
                <a:latin typeface="Times" pitchFamily="18" charset="0"/>
                <a:ea typeface="Osaka" pitchFamily="1" charset="-128"/>
              </a:defRPr>
            </a:lvl2pPr>
            <a:lvl3pPr marL="1135820" indent="-225901" defTabSz="916238">
              <a:defRPr sz="3200" b="1">
                <a:solidFill>
                  <a:schemeClr val="tx1"/>
                </a:solidFill>
                <a:latin typeface="Times" pitchFamily="18" charset="0"/>
                <a:ea typeface="Osaka" pitchFamily="1" charset="-128"/>
              </a:defRPr>
            </a:lvl3pPr>
            <a:lvl4pPr marL="1590780" indent="-225901" defTabSz="916238">
              <a:defRPr sz="3200" b="1">
                <a:solidFill>
                  <a:schemeClr val="tx1"/>
                </a:solidFill>
                <a:latin typeface="Times" pitchFamily="18" charset="0"/>
                <a:ea typeface="Osaka" pitchFamily="1" charset="-128"/>
              </a:defRPr>
            </a:lvl4pPr>
            <a:lvl5pPr marL="2045740" indent="-225901" defTabSz="916238">
              <a:defRPr sz="3200" b="1">
                <a:solidFill>
                  <a:schemeClr val="tx1"/>
                </a:solidFill>
                <a:latin typeface="Times" pitchFamily="18" charset="0"/>
                <a:ea typeface="Osaka" pitchFamily="1" charset="-128"/>
              </a:defRPr>
            </a:lvl5pPr>
            <a:lvl6pPr marL="2500699" indent="-225901" defTabSz="916238" eaLnBrk="0" fontAlgn="base" hangingPunct="0">
              <a:spcBef>
                <a:spcPct val="0"/>
              </a:spcBef>
              <a:spcAft>
                <a:spcPct val="0"/>
              </a:spcAft>
              <a:defRPr sz="3200" b="1">
                <a:solidFill>
                  <a:schemeClr val="tx1"/>
                </a:solidFill>
                <a:latin typeface="Times" pitchFamily="18" charset="0"/>
                <a:ea typeface="Osaka" pitchFamily="1" charset="-128"/>
              </a:defRPr>
            </a:lvl6pPr>
            <a:lvl7pPr marL="2955659" indent="-225901" defTabSz="916238" eaLnBrk="0" fontAlgn="base" hangingPunct="0">
              <a:spcBef>
                <a:spcPct val="0"/>
              </a:spcBef>
              <a:spcAft>
                <a:spcPct val="0"/>
              </a:spcAft>
              <a:defRPr sz="3200" b="1">
                <a:solidFill>
                  <a:schemeClr val="tx1"/>
                </a:solidFill>
                <a:latin typeface="Times" pitchFamily="18" charset="0"/>
                <a:ea typeface="Osaka" pitchFamily="1" charset="-128"/>
              </a:defRPr>
            </a:lvl7pPr>
            <a:lvl8pPr marL="3410619" indent="-225901" defTabSz="916238" eaLnBrk="0" fontAlgn="base" hangingPunct="0">
              <a:spcBef>
                <a:spcPct val="0"/>
              </a:spcBef>
              <a:spcAft>
                <a:spcPct val="0"/>
              </a:spcAft>
              <a:defRPr sz="3200" b="1">
                <a:solidFill>
                  <a:schemeClr val="tx1"/>
                </a:solidFill>
                <a:latin typeface="Times" pitchFamily="18" charset="0"/>
                <a:ea typeface="Osaka" pitchFamily="1" charset="-128"/>
              </a:defRPr>
            </a:lvl8pPr>
            <a:lvl9pPr marL="3865578" indent="-225901" defTabSz="916238" eaLnBrk="0" fontAlgn="base" hangingPunct="0">
              <a:spcBef>
                <a:spcPct val="0"/>
              </a:spcBef>
              <a:spcAft>
                <a:spcPct val="0"/>
              </a:spcAft>
              <a:defRPr sz="3200" b="1">
                <a:solidFill>
                  <a:schemeClr val="tx1"/>
                </a:solidFill>
                <a:latin typeface="Times" pitchFamily="18" charset="0"/>
                <a:ea typeface="Osaka" pitchFamily="1" charset="-128"/>
              </a:defRPr>
            </a:lvl9pPr>
          </a:lstStyle>
          <a:p>
            <a:fld id="{0528EEDB-F59B-4AA2-AFB0-F2AC86994FFE}" type="slidenum">
              <a:rPr lang="en-US" altLang="en-US" sz="1200">
                <a:solidFill>
                  <a:prstClr val="black"/>
                </a:solidFill>
              </a:rPr>
              <a:pPr/>
              <a:t>12</a:t>
            </a:fld>
            <a:endParaRPr lang="en-US" altLang="en-US" sz="1200">
              <a:solidFill>
                <a:prstClr val="black"/>
              </a:solidFill>
            </a:endParaRPr>
          </a:p>
        </p:txBody>
      </p:sp>
      <p:sp>
        <p:nvSpPr>
          <p:cNvPr id="9219" name="Rectangle 2"/>
          <p:cNvSpPr>
            <a:spLocks noChangeArrowheads="1" noTextEdit="1"/>
          </p:cNvSpPr>
          <p:nvPr>
            <p:ph type="sldImg"/>
          </p:nvPr>
        </p:nvSpPr>
        <p:spPr>
          <a:ln/>
        </p:spPr>
      </p:sp>
      <p:sp>
        <p:nvSpPr>
          <p:cNvPr id="9220" name="Rectangle 3"/>
          <p:cNvSpPr>
            <a:spLocks noGrp="1" noChangeArrowheads="1"/>
          </p:cNvSpPr>
          <p:nvPr>
            <p:ph type="body" idx="1"/>
          </p:nvPr>
        </p:nvSpPr>
        <p:spPr>
          <a:noFill/>
        </p:spPr>
        <p:txBody>
          <a:bodyPr/>
          <a:lstStyle/>
          <a:p>
            <a:pPr eaLnBrk="1" hangingPunct="1"/>
            <a:endParaRPr lang="en-US" altLang="en-US" smtClean="0">
              <a:ea typeface="Osaka" pitchFamily="1"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xfrm>
            <a:off x="3971292" y="8772853"/>
            <a:ext cx="3037523" cy="461647"/>
          </a:xfrm>
          <a:prstGeom prst="rect">
            <a:avLst/>
          </a:prstGeom>
          <a:noFill/>
        </p:spPr>
        <p:txBody>
          <a:bodyPr lIns="90992" tIns="45496" rIns="90992" bIns="45496"/>
          <a:lstStyle>
            <a:lvl1pPr defTabSz="916238">
              <a:defRPr sz="3200" b="1">
                <a:solidFill>
                  <a:schemeClr val="tx1"/>
                </a:solidFill>
                <a:latin typeface="Times" pitchFamily="18" charset="0"/>
                <a:ea typeface="Osaka" pitchFamily="1" charset="-128"/>
              </a:defRPr>
            </a:lvl1pPr>
            <a:lvl2pPr marL="737730" indent="-282771" defTabSz="916238">
              <a:defRPr sz="3200" b="1">
                <a:solidFill>
                  <a:schemeClr val="tx1"/>
                </a:solidFill>
                <a:latin typeface="Times" pitchFamily="18" charset="0"/>
                <a:ea typeface="Osaka" pitchFamily="1" charset="-128"/>
              </a:defRPr>
            </a:lvl2pPr>
            <a:lvl3pPr marL="1135820" indent="-225901" defTabSz="916238">
              <a:defRPr sz="3200" b="1">
                <a:solidFill>
                  <a:schemeClr val="tx1"/>
                </a:solidFill>
                <a:latin typeface="Times" pitchFamily="18" charset="0"/>
                <a:ea typeface="Osaka" pitchFamily="1" charset="-128"/>
              </a:defRPr>
            </a:lvl3pPr>
            <a:lvl4pPr marL="1590780" indent="-225901" defTabSz="916238">
              <a:defRPr sz="3200" b="1">
                <a:solidFill>
                  <a:schemeClr val="tx1"/>
                </a:solidFill>
                <a:latin typeface="Times" pitchFamily="18" charset="0"/>
                <a:ea typeface="Osaka" pitchFamily="1" charset="-128"/>
              </a:defRPr>
            </a:lvl4pPr>
            <a:lvl5pPr marL="2045740" indent="-225901" defTabSz="916238">
              <a:defRPr sz="3200" b="1">
                <a:solidFill>
                  <a:schemeClr val="tx1"/>
                </a:solidFill>
                <a:latin typeface="Times" pitchFamily="18" charset="0"/>
                <a:ea typeface="Osaka" pitchFamily="1" charset="-128"/>
              </a:defRPr>
            </a:lvl5pPr>
            <a:lvl6pPr marL="2500699" indent="-225901" defTabSz="916238" eaLnBrk="0" fontAlgn="base" hangingPunct="0">
              <a:spcBef>
                <a:spcPct val="0"/>
              </a:spcBef>
              <a:spcAft>
                <a:spcPct val="0"/>
              </a:spcAft>
              <a:defRPr sz="3200" b="1">
                <a:solidFill>
                  <a:schemeClr val="tx1"/>
                </a:solidFill>
                <a:latin typeface="Times" pitchFamily="18" charset="0"/>
                <a:ea typeface="Osaka" pitchFamily="1" charset="-128"/>
              </a:defRPr>
            </a:lvl6pPr>
            <a:lvl7pPr marL="2955659" indent="-225901" defTabSz="916238" eaLnBrk="0" fontAlgn="base" hangingPunct="0">
              <a:spcBef>
                <a:spcPct val="0"/>
              </a:spcBef>
              <a:spcAft>
                <a:spcPct val="0"/>
              </a:spcAft>
              <a:defRPr sz="3200" b="1">
                <a:solidFill>
                  <a:schemeClr val="tx1"/>
                </a:solidFill>
                <a:latin typeface="Times" pitchFamily="18" charset="0"/>
                <a:ea typeface="Osaka" pitchFamily="1" charset="-128"/>
              </a:defRPr>
            </a:lvl7pPr>
            <a:lvl8pPr marL="3410619" indent="-225901" defTabSz="916238" eaLnBrk="0" fontAlgn="base" hangingPunct="0">
              <a:spcBef>
                <a:spcPct val="0"/>
              </a:spcBef>
              <a:spcAft>
                <a:spcPct val="0"/>
              </a:spcAft>
              <a:defRPr sz="3200" b="1">
                <a:solidFill>
                  <a:schemeClr val="tx1"/>
                </a:solidFill>
                <a:latin typeface="Times" pitchFamily="18" charset="0"/>
                <a:ea typeface="Osaka" pitchFamily="1" charset="-128"/>
              </a:defRPr>
            </a:lvl8pPr>
            <a:lvl9pPr marL="3865578" indent="-225901" defTabSz="916238" eaLnBrk="0" fontAlgn="base" hangingPunct="0">
              <a:spcBef>
                <a:spcPct val="0"/>
              </a:spcBef>
              <a:spcAft>
                <a:spcPct val="0"/>
              </a:spcAft>
              <a:defRPr sz="3200" b="1">
                <a:solidFill>
                  <a:schemeClr val="tx1"/>
                </a:solidFill>
                <a:latin typeface="Times" pitchFamily="18" charset="0"/>
                <a:ea typeface="Osaka" pitchFamily="1" charset="-128"/>
              </a:defRPr>
            </a:lvl9pPr>
          </a:lstStyle>
          <a:p>
            <a:fld id="{29E34940-5BF8-4FA1-B67C-4D62CAA8BE4D}" type="slidenum">
              <a:rPr lang="en-US" altLang="en-US" sz="1200">
                <a:solidFill>
                  <a:prstClr val="black"/>
                </a:solidFill>
              </a:rPr>
              <a:pPr/>
              <a:t>13</a:t>
            </a:fld>
            <a:endParaRPr lang="en-US" altLang="en-US" sz="1200">
              <a:solidFill>
                <a:prstClr val="black"/>
              </a:solidFill>
            </a:endParaRPr>
          </a:p>
        </p:txBody>
      </p:sp>
      <p:sp>
        <p:nvSpPr>
          <p:cNvPr id="10243" name="Rectangle 2"/>
          <p:cNvSpPr>
            <a:spLocks noChangeArrowheads="1" noTextEdit="1"/>
          </p:cNvSpPr>
          <p:nvPr>
            <p:ph type="sldImg"/>
          </p:nvPr>
        </p:nvSpPr>
        <p:spPr>
          <a:ln/>
        </p:spPr>
      </p:sp>
      <p:sp>
        <p:nvSpPr>
          <p:cNvPr id="10244" name="Rectangle 3"/>
          <p:cNvSpPr>
            <a:spLocks noGrp="1" noChangeArrowheads="1"/>
          </p:cNvSpPr>
          <p:nvPr>
            <p:ph type="body" idx="1"/>
          </p:nvPr>
        </p:nvSpPr>
        <p:spPr>
          <a:noFill/>
        </p:spPr>
        <p:txBody>
          <a:bodyPr/>
          <a:lstStyle/>
          <a:p>
            <a:pPr eaLnBrk="1" hangingPunct="1"/>
            <a:endParaRPr lang="en-US" altLang="en-US" smtClean="0">
              <a:ea typeface="Osaka" pitchFamily="1"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636054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5031103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970938" y="8772668"/>
            <a:ext cx="3037840" cy="461804"/>
          </a:xfrm>
          <a:prstGeom prst="rect">
            <a:avLst/>
          </a:prstGeom>
        </p:spPr>
        <p:txBody>
          <a:bodyPr lIns="92830" tIns="46415" rIns="92830" bIns="46415"/>
          <a:lstStyle/>
          <a:p>
            <a:fld id="{0E6E5A54-1A80-4654-B929-FE4B36669322}" type="slidenum">
              <a:rPr lang="en-US" smtClean="0">
                <a:solidFill>
                  <a:prstClr val="black"/>
                </a:solidFill>
              </a:rPr>
              <a:pPr/>
              <a:t>43</a:t>
            </a:fld>
            <a:endParaRPr lang="en-US">
              <a:solidFill>
                <a:prstClr val="black"/>
              </a:solidFill>
            </a:endParaRPr>
          </a:p>
        </p:txBody>
      </p:sp>
    </p:spTree>
    <p:extLst>
      <p:ext uri="{BB962C8B-B14F-4D97-AF65-F5344CB8AC3E}">
        <p14:creationId xmlns:p14="http://schemas.microsoft.com/office/powerpoint/2010/main" val="42282796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970938" y="8772668"/>
            <a:ext cx="3037840" cy="461804"/>
          </a:xfrm>
          <a:prstGeom prst="rect">
            <a:avLst/>
          </a:prstGeom>
        </p:spPr>
        <p:txBody>
          <a:bodyPr lIns="92830" tIns="46415" rIns="92830" bIns="46415"/>
          <a:lstStyle/>
          <a:p>
            <a:fld id="{5B9C9FC8-22CD-4272-A90B-0E8FC4E8B982}" type="slidenum">
              <a:rPr lang="en-US" smtClean="0">
                <a:solidFill>
                  <a:prstClr val="black"/>
                </a:solidFill>
              </a:rPr>
              <a:pPr/>
              <a:t>44</a:t>
            </a:fld>
            <a:endParaRPr lang="en-US">
              <a:solidFill>
                <a:prstClr val="black"/>
              </a:solidFill>
            </a:endParaRPr>
          </a:p>
        </p:txBody>
      </p:sp>
      <p:sp>
        <p:nvSpPr>
          <p:cNvPr id="5" name="Header Placeholder 4"/>
          <p:cNvSpPr>
            <a:spLocks noGrp="1"/>
          </p:cNvSpPr>
          <p:nvPr>
            <p:ph type="hdr" sz="quarter" idx="11"/>
          </p:nvPr>
        </p:nvSpPr>
        <p:spPr>
          <a:xfrm>
            <a:off x="0" y="0"/>
            <a:ext cx="3037840" cy="461804"/>
          </a:xfrm>
          <a:prstGeom prst="rect">
            <a:avLst/>
          </a:prstGeom>
        </p:spPr>
        <p:txBody>
          <a:bodyPr lIns="92830" tIns="46415" rIns="92830" bIns="46415"/>
          <a:lstStyle/>
          <a:p>
            <a:r>
              <a:rPr lang="en-US" smtClean="0">
                <a:solidFill>
                  <a:prstClr val="black"/>
                </a:solidFill>
              </a:rPr>
              <a:t>Carl Vinson Institute of Government</a:t>
            </a:r>
            <a:endParaRPr lang="en-US">
              <a:solidFill>
                <a:prstClr val="black"/>
              </a:solidFill>
            </a:endParaRPr>
          </a:p>
        </p:txBody>
      </p:sp>
    </p:spTree>
    <p:extLst>
      <p:ext uri="{BB962C8B-B14F-4D97-AF65-F5344CB8AC3E}">
        <p14:creationId xmlns:p14="http://schemas.microsoft.com/office/powerpoint/2010/main" val="2302939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965433513"/>
      </p:ext>
    </p:extLst>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36874489"/>
      </p:ext>
    </p:extLst>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72528674"/>
      </p:ext>
    </p:extLst>
  </p:cSld>
  <p:clrMapOvr>
    <a:masterClrMapping/>
  </p:clrMapOvr>
  <p:transition>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11278078"/>
      </p:ext>
    </p:extLst>
  </p:cSld>
  <p:clrMapOvr>
    <a:masterClrMapping/>
  </p:clrMapOvr>
  <p:transition>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07665279"/>
      </p:ext>
    </p:extLst>
  </p:cSld>
  <p:clrMapOvr>
    <a:masterClrMapping/>
  </p:clrMapOvr>
  <p:transition>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ctrTitle"/>
          </p:nvPr>
        </p:nvSpPr>
        <p:spPr>
          <a:xfrm>
            <a:off x="4876800" y="2651125"/>
            <a:ext cx="3657600" cy="1676400"/>
          </a:xfrm>
        </p:spPr>
        <p:txBody>
          <a:bodyPr anchor="b"/>
          <a:lstStyle>
            <a:lvl1pPr>
              <a:defRPr sz="3200">
                <a:solidFill>
                  <a:srgbClr val="601915"/>
                </a:solidFill>
              </a:defRPr>
            </a:lvl1pPr>
          </a:lstStyle>
          <a:p>
            <a:pPr lvl="0"/>
            <a:r>
              <a:rPr lang="en-US" noProof="0" smtClean="0"/>
              <a:t>Click to edit Master title style</a:t>
            </a:r>
          </a:p>
        </p:txBody>
      </p:sp>
    </p:spTree>
    <p:extLst>
      <p:ext uri="{BB962C8B-B14F-4D97-AF65-F5344CB8AC3E}">
        <p14:creationId xmlns:p14="http://schemas.microsoft.com/office/powerpoint/2010/main" val="315926443"/>
      </p:ext>
    </p:extLst>
  </p:cSld>
  <p:clrMapOvr>
    <a:overrideClrMapping bg1="lt1" tx1="dk1" bg2="lt2" tx2="dk2" accent1="accent1" accent2="accent2" accent3="accent3" accent4="accent4" accent5="accent5" accent6="accent6" hlink="hlink" folHlink="folHlink"/>
  </p:clrMapOvr>
  <p:transition spd="med">
    <p:cut thruBlk="1"/>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4715E7F2-59BA-479D-9313-03465EFDE09A}" type="slidenum">
              <a:rPr lang="en-US"/>
              <a:pPr>
                <a:defRPr/>
              </a:pPr>
              <a:t>‹#›</a:t>
            </a:fld>
            <a:endParaRPr lang="en-US" sz="1200">
              <a:solidFill>
                <a:srgbClr val="000000"/>
              </a:solidFill>
            </a:endParaRPr>
          </a:p>
        </p:txBody>
      </p:sp>
    </p:spTree>
    <p:extLst>
      <p:ext uri="{BB962C8B-B14F-4D97-AF65-F5344CB8AC3E}">
        <p14:creationId xmlns:p14="http://schemas.microsoft.com/office/powerpoint/2010/main" val="1655536324"/>
      </p:ext>
    </p:extLst>
  </p:cSld>
  <p:clrMapOvr>
    <a:masterClrMapping/>
  </p:clrMapOvr>
  <p:transition spd="med">
    <p:cut thruBlk="1"/>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3E60CEB6-E79B-4ED9-9370-7CD912636CE7}" type="slidenum">
              <a:rPr lang="en-US"/>
              <a:pPr>
                <a:defRPr/>
              </a:pPr>
              <a:t>‹#›</a:t>
            </a:fld>
            <a:endParaRPr lang="en-US" sz="1200">
              <a:solidFill>
                <a:srgbClr val="000000"/>
              </a:solidFill>
            </a:endParaRPr>
          </a:p>
        </p:txBody>
      </p:sp>
    </p:spTree>
    <p:extLst>
      <p:ext uri="{BB962C8B-B14F-4D97-AF65-F5344CB8AC3E}">
        <p14:creationId xmlns:p14="http://schemas.microsoft.com/office/powerpoint/2010/main" val="2319247759"/>
      </p:ext>
    </p:extLst>
  </p:cSld>
  <p:clrMapOvr>
    <a:masterClrMapping/>
  </p:clrMapOvr>
  <p:transition spd="med">
    <p:cut thruBlk="1"/>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676400"/>
            <a:ext cx="38481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14900" y="1676400"/>
            <a:ext cx="38481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B52BE453-5692-46DB-A818-C1D0C972B50A}" type="slidenum">
              <a:rPr lang="en-US"/>
              <a:pPr>
                <a:defRPr/>
              </a:pPr>
              <a:t>‹#›</a:t>
            </a:fld>
            <a:endParaRPr lang="en-US" sz="1200">
              <a:solidFill>
                <a:srgbClr val="000000"/>
              </a:solidFill>
            </a:endParaRPr>
          </a:p>
        </p:txBody>
      </p:sp>
    </p:spTree>
    <p:extLst>
      <p:ext uri="{BB962C8B-B14F-4D97-AF65-F5344CB8AC3E}">
        <p14:creationId xmlns:p14="http://schemas.microsoft.com/office/powerpoint/2010/main" val="718506699"/>
      </p:ext>
    </p:extLst>
  </p:cSld>
  <p:clrMapOvr>
    <a:masterClrMapping/>
  </p:clrMapOvr>
  <p:transition spd="med">
    <p:cut thruBlk="1"/>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F07CFB8C-AC00-4F18-AD17-A19A02DAB6AC}" type="slidenum">
              <a:rPr lang="en-US"/>
              <a:pPr>
                <a:defRPr/>
              </a:pPr>
              <a:t>‹#›</a:t>
            </a:fld>
            <a:endParaRPr lang="en-US" sz="1200">
              <a:solidFill>
                <a:srgbClr val="000000"/>
              </a:solidFill>
            </a:endParaRPr>
          </a:p>
        </p:txBody>
      </p:sp>
    </p:spTree>
    <p:extLst>
      <p:ext uri="{BB962C8B-B14F-4D97-AF65-F5344CB8AC3E}">
        <p14:creationId xmlns:p14="http://schemas.microsoft.com/office/powerpoint/2010/main" val="1884444224"/>
      </p:ext>
    </p:extLst>
  </p:cSld>
  <p:clrMapOvr>
    <a:masterClrMapping/>
  </p:clrMapOvr>
  <p:transition spd="med">
    <p:cut thruBlk="1"/>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B614E016-1747-471B-9B55-E5209930F7AD}" type="slidenum">
              <a:rPr lang="en-US"/>
              <a:pPr>
                <a:defRPr/>
              </a:pPr>
              <a:t>‹#›</a:t>
            </a:fld>
            <a:endParaRPr lang="en-US" sz="1200">
              <a:solidFill>
                <a:srgbClr val="000000"/>
              </a:solidFill>
            </a:endParaRPr>
          </a:p>
        </p:txBody>
      </p:sp>
    </p:spTree>
    <p:extLst>
      <p:ext uri="{BB962C8B-B14F-4D97-AF65-F5344CB8AC3E}">
        <p14:creationId xmlns:p14="http://schemas.microsoft.com/office/powerpoint/2010/main" val="2462937034"/>
      </p:ext>
    </p:extLst>
  </p:cSld>
  <p:clrMapOvr>
    <a:masterClrMapping/>
  </p:clrMapOvr>
  <p:transition spd="med">
    <p:cut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45653338"/>
      </p:ext>
    </p:extLst>
  </p:cSld>
  <p:clrMapOvr>
    <a:masterClrMapping/>
  </p:clrMapOvr>
  <p:transition>
    <p:wipe dir="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19995E6D-A4B7-4023-BD58-B791A6785611}" type="slidenum">
              <a:rPr lang="en-US"/>
              <a:pPr>
                <a:defRPr/>
              </a:pPr>
              <a:t>‹#›</a:t>
            </a:fld>
            <a:endParaRPr lang="en-US" sz="1200">
              <a:solidFill>
                <a:srgbClr val="000000"/>
              </a:solidFill>
            </a:endParaRPr>
          </a:p>
        </p:txBody>
      </p:sp>
    </p:spTree>
    <p:extLst>
      <p:ext uri="{BB962C8B-B14F-4D97-AF65-F5344CB8AC3E}">
        <p14:creationId xmlns:p14="http://schemas.microsoft.com/office/powerpoint/2010/main" val="473317447"/>
      </p:ext>
    </p:extLst>
  </p:cSld>
  <p:clrMapOvr>
    <a:masterClrMapping/>
  </p:clrMapOvr>
  <p:transition spd="med">
    <p:cut thruBlk="1"/>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FE00BB2B-20B2-417D-8B5E-184639C8DE1A}" type="slidenum">
              <a:rPr lang="en-US"/>
              <a:pPr>
                <a:defRPr/>
              </a:pPr>
              <a:t>‹#›</a:t>
            </a:fld>
            <a:endParaRPr lang="en-US" sz="1200">
              <a:solidFill>
                <a:srgbClr val="000000"/>
              </a:solidFill>
            </a:endParaRPr>
          </a:p>
        </p:txBody>
      </p:sp>
    </p:spTree>
    <p:extLst>
      <p:ext uri="{BB962C8B-B14F-4D97-AF65-F5344CB8AC3E}">
        <p14:creationId xmlns:p14="http://schemas.microsoft.com/office/powerpoint/2010/main" val="1619532751"/>
      </p:ext>
    </p:extLst>
  </p:cSld>
  <p:clrMapOvr>
    <a:masterClrMapping/>
  </p:clrMapOvr>
  <p:transition spd="med">
    <p:cut thruBlk="1"/>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29CAD115-E3E5-4E13-A2DF-B247D5CF1A38}" type="slidenum">
              <a:rPr lang="en-US"/>
              <a:pPr>
                <a:defRPr/>
              </a:pPr>
              <a:t>‹#›</a:t>
            </a:fld>
            <a:endParaRPr lang="en-US" sz="1200">
              <a:solidFill>
                <a:srgbClr val="000000"/>
              </a:solidFill>
            </a:endParaRPr>
          </a:p>
        </p:txBody>
      </p:sp>
    </p:spTree>
    <p:extLst>
      <p:ext uri="{BB962C8B-B14F-4D97-AF65-F5344CB8AC3E}">
        <p14:creationId xmlns:p14="http://schemas.microsoft.com/office/powerpoint/2010/main" val="3030351154"/>
      </p:ext>
    </p:extLst>
  </p:cSld>
  <p:clrMapOvr>
    <a:masterClrMapping/>
  </p:clrMapOvr>
  <p:transition spd="med">
    <p:cut thruBlk="1"/>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268BFAD3-70CF-49FA-9F87-2BCE09CFFFAD}" type="slidenum">
              <a:rPr lang="en-US"/>
              <a:pPr>
                <a:defRPr/>
              </a:pPr>
              <a:t>‹#›</a:t>
            </a:fld>
            <a:endParaRPr lang="en-US" sz="1200">
              <a:solidFill>
                <a:srgbClr val="000000"/>
              </a:solidFill>
            </a:endParaRPr>
          </a:p>
        </p:txBody>
      </p:sp>
    </p:spTree>
    <p:extLst>
      <p:ext uri="{BB962C8B-B14F-4D97-AF65-F5344CB8AC3E}">
        <p14:creationId xmlns:p14="http://schemas.microsoft.com/office/powerpoint/2010/main" val="1784442425"/>
      </p:ext>
    </p:extLst>
  </p:cSld>
  <p:clrMapOvr>
    <a:masterClrMapping/>
  </p:clrMapOvr>
  <p:transition spd="med">
    <p:cut thruBlk="1"/>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00850" y="609600"/>
            <a:ext cx="1962150" cy="5334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609600"/>
            <a:ext cx="5734050" cy="5334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AF27498E-A68C-4711-B5AD-9F99509170AC}" type="slidenum">
              <a:rPr lang="en-US"/>
              <a:pPr>
                <a:defRPr/>
              </a:pPr>
              <a:t>‹#›</a:t>
            </a:fld>
            <a:endParaRPr lang="en-US" sz="1200">
              <a:solidFill>
                <a:srgbClr val="000000"/>
              </a:solidFill>
            </a:endParaRPr>
          </a:p>
        </p:txBody>
      </p:sp>
    </p:spTree>
    <p:extLst>
      <p:ext uri="{BB962C8B-B14F-4D97-AF65-F5344CB8AC3E}">
        <p14:creationId xmlns:p14="http://schemas.microsoft.com/office/powerpoint/2010/main" val="846361084"/>
      </p:ext>
    </p:extLst>
  </p:cSld>
  <p:clrMapOvr>
    <a:masterClrMapping/>
  </p:clrMapOvr>
  <p:transition spd="med">
    <p:cut thruBlk="1"/>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2EBE3D7D-875D-46E4-838A-3F5250E3B0E0}" type="datetime1">
              <a:rPr lang="en-US" smtClean="0">
                <a:solidFill>
                  <a:prstClr val="black">
                    <a:lumMod val="65000"/>
                    <a:lumOff val="35000"/>
                  </a:prstClr>
                </a:solidFill>
              </a:rPr>
              <a:pPr/>
              <a:t>4/18/2014</a:t>
            </a:fld>
            <a:endParaRPr lang="en-US" dirty="0">
              <a:solidFill>
                <a:prstClr val="black">
                  <a:lumMod val="65000"/>
                  <a:lumOff val="35000"/>
                </a:prstClr>
              </a:solidFill>
            </a:endParaRPr>
          </a:p>
        </p:txBody>
      </p:sp>
      <p:sp>
        <p:nvSpPr>
          <p:cNvPr id="8" name="Slide Number Placeholder 7"/>
          <p:cNvSpPr>
            <a:spLocks noGrp="1"/>
          </p:cNvSpPr>
          <p:nvPr>
            <p:ph type="sldNum" sz="quarter" idx="11"/>
          </p:nvPr>
        </p:nvSpPr>
        <p:spPr/>
        <p:txBody>
          <a:bodyPr/>
          <a:lstStyle/>
          <a:p>
            <a:fld id="{BA9B540C-44DA-4F69-89C9-7C84606640D3}" type="slidenum">
              <a:rPr lang="en-US" smtClean="0">
                <a:solidFill>
                  <a:prstClr val="black">
                    <a:lumMod val="65000"/>
                    <a:lumOff val="35000"/>
                  </a:prstClr>
                </a:solidFill>
              </a:rPr>
              <a:pPr/>
              <a:t>‹#›</a:t>
            </a:fld>
            <a:endParaRPr lang="en-US" dirty="0">
              <a:solidFill>
                <a:prstClr val="black">
                  <a:lumMod val="65000"/>
                  <a:lumOff val="35000"/>
                </a:prstClr>
              </a:solidFill>
            </a:endParaRPr>
          </a:p>
        </p:txBody>
      </p:sp>
      <p:sp>
        <p:nvSpPr>
          <p:cNvPr id="9" name="Footer Placeholder 8"/>
          <p:cNvSpPr>
            <a:spLocks noGrp="1"/>
          </p:cNvSpPr>
          <p:nvPr>
            <p:ph type="ftr" sz="quarter" idx="12"/>
          </p:nvPr>
        </p:nvSpPr>
        <p:spPr/>
        <p:txBody>
          <a:bodyPr/>
          <a:lstStyle/>
          <a:p>
            <a:r>
              <a:rPr lang="en-US" smtClean="0">
                <a:solidFill>
                  <a:prstClr val="black">
                    <a:lumMod val="65000"/>
                    <a:lumOff val="35000"/>
                  </a:prstClr>
                </a:solidFill>
              </a:rPr>
              <a:t>Footer Text</a:t>
            </a:r>
            <a:endParaRPr lang="en-US" dirty="0">
              <a:solidFill>
                <a:prstClr val="black">
                  <a:lumMod val="65000"/>
                  <a:lumOff val="35000"/>
                </a:prstClr>
              </a:solidFill>
            </a:endParaRPr>
          </a:p>
        </p:txBody>
      </p:sp>
    </p:spTree>
    <p:extLst>
      <p:ext uri="{BB962C8B-B14F-4D97-AF65-F5344CB8AC3E}">
        <p14:creationId xmlns:p14="http://schemas.microsoft.com/office/powerpoint/2010/main" val="152566118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6E09C114-11C9-49C5-82B2-F8031C6601E7}" type="datetime1">
              <a:rPr lang="en-US" smtClean="0">
                <a:solidFill>
                  <a:prstClr val="black">
                    <a:lumMod val="65000"/>
                    <a:lumOff val="35000"/>
                  </a:prstClr>
                </a:solidFill>
              </a:rPr>
              <a:pPr/>
              <a:t>4/18/2014</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r>
              <a:rPr lang="en-US" smtClean="0">
                <a:solidFill>
                  <a:prstClr val="black">
                    <a:lumMod val="65000"/>
                    <a:lumOff val="35000"/>
                  </a:prstClr>
                </a:solidFill>
              </a:rPr>
              <a:t>Footer Text</a:t>
            </a:r>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BA9B540C-44DA-4F69-89C9-7C84606640D3}"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28195558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7273951-1A99-4624-AC90-37A83B14DEC2}" type="datetime1">
              <a:rPr lang="en-US" smtClean="0">
                <a:solidFill>
                  <a:prstClr val="black">
                    <a:lumMod val="65000"/>
                    <a:lumOff val="35000"/>
                  </a:prstClr>
                </a:solidFill>
              </a:rPr>
              <a:pPr/>
              <a:t>4/18/2014</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r>
              <a:rPr lang="en-US" smtClean="0">
                <a:solidFill>
                  <a:prstClr val="black">
                    <a:lumMod val="65000"/>
                    <a:lumOff val="35000"/>
                  </a:prstClr>
                </a:solidFill>
              </a:rPr>
              <a:t>Footer Text</a:t>
            </a:r>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BA9B540C-44DA-4F69-89C9-7C84606640D3}"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u="none">
              <a:solidFill>
                <a:prstClr val="white"/>
              </a:solidFill>
            </a:endParaRPr>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u="none">
              <a:solidFill>
                <a:prstClr val="white"/>
              </a:solidFill>
            </a:endParaRPr>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u="none">
              <a:solidFill>
                <a:prstClr val="white"/>
              </a:solidFill>
            </a:endParaRPr>
          </a:p>
        </p:txBody>
      </p:sp>
    </p:spTree>
    <p:extLst>
      <p:ext uri="{BB962C8B-B14F-4D97-AF65-F5344CB8AC3E}">
        <p14:creationId xmlns:p14="http://schemas.microsoft.com/office/powerpoint/2010/main" val="17054145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D4A68E29-E750-4F86-8868-5076C47CB78E}" type="datetime1">
              <a:rPr lang="en-US" smtClean="0">
                <a:solidFill>
                  <a:prstClr val="black">
                    <a:lumMod val="65000"/>
                    <a:lumOff val="35000"/>
                  </a:prstClr>
                </a:solidFill>
              </a:rPr>
              <a:pPr/>
              <a:t>4/18/2014</a:t>
            </a:fld>
            <a:endParaRPr lang="en-US">
              <a:solidFill>
                <a:prstClr val="black">
                  <a:lumMod val="65000"/>
                  <a:lumOff val="35000"/>
                </a:prstClr>
              </a:solidFill>
            </a:endParaRPr>
          </a:p>
        </p:txBody>
      </p:sp>
      <p:sp>
        <p:nvSpPr>
          <p:cNvPr id="6" name="Footer Placeholder 5"/>
          <p:cNvSpPr>
            <a:spLocks noGrp="1"/>
          </p:cNvSpPr>
          <p:nvPr>
            <p:ph type="ftr" sz="quarter" idx="11"/>
          </p:nvPr>
        </p:nvSpPr>
        <p:spPr/>
        <p:txBody>
          <a:bodyPr/>
          <a:lstStyle/>
          <a:p>
            <a:r>
              <a:rPr lang="en-US" smtClean="0">
                <a:solidFill>
                  <a:prstClr val="black">
                    <a:lumMod val="65000"/>
                    <a:lumOff val="35000"/>
                  </a:prstClr>
                </a:solidFill>
              </a:rPr>
              <a:t>Footer Text</a:t>
            </a:r>
            <a:endParaRPr lang="en-US">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BA9B540C-44DA-4F69-89C9-7C84606640D3}"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380696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41A24F13-682A-47C1-BCC2-EBAC5F9AB0F4}" type="datetime1">
              <a:rPr lang="en-US" smtClean="0">
                <a:solidFill>
                  <a:prstClr val="black">
                    <a:lumMod val="65000"/>
                    <a:lumOff val="35000"/>
                  </a:prstClr>
                </a:solidFill>
              </a:rPr>
              <a:pPr/>
              <a:t>4/18/2014</a:t>
            </a:fld>
            <a:endParaRPr lang="en-US">
              <a:solidFill>
                <a:prstClr val="black">
                  <a:lumMod val="65000"/>
                  <a:lumOff val="35000"/>
                </a:prstClr>
              </a:solidFill>
            </a:endParaRPr>
          </a:p>
        </p:txBody>
      </p:sp>
      <p:sp>
        <p:nvSpPr>
          <p:cNvPr id="8" name="Footer Placeholder 7"/>
          <p:cNvSpPr>
            <a:spLocks noGrp="1"/>
          </p:cNvSpPr>
          <p:nvPr>
            <p:ph type="ftr" sz="quarter" idx="11"/>
          </p:nvPr>
        </p:nvSpPr>
        <p:spPr/>
        <p:txBody>
          <a:bodyPr/>
          <a:lstStyle/>
          <a:p>
            <a:r>
              <a:rPr lang="en-US" smtClean="0">
                <a:solidFill>
                  <a:prstClr val="black">
                    <a:lumMod val="65000"/>
                    <a:lumOff val="35000"/>
                  </a:prstClr>
                </a:solidFill>
              </a:rPr>
              <a:t>Footer Text</a:t>
            </a:r>
            <a:endParaRPr lang="en-US">
              <a:solidFill>
                <a:prstClr val="black">
                  <a:lumMod val="65000"/>
                  <a:lumOff val="35000"/>
                </a:prstClr>
              </a:solidFill>
            </a:endParaRPr>
          </a:p>
        </p:txBody>
      </p:sp>
      <p:sp>
        <p:nvSpPr>
          <p:cNvPr id="9" name="Slide Number Placeholder 8"/>
          <p:cNvSpPr>
            <a:spLocks noGrp="1"/>
          </p:cNvSpPr>
          <p:nvPr>
            <p:ph type="sldNum" sz="quarter" idx="12"/>
          </p:nvPr>
        </p:nvSpPr>
        <p:spPr/>
        <p:txBody>
          <a:bodyPr/>
          <a:lstStyle/>
          <a:p>
            <a:fld id="{BA9B540C-44DA-4F69-89C9-7C84606640D3}"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198340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651356968"/>
      </p:ext>
    </p:extLst>
  </p:cSld>
  <p:clrMapOvr>
    <a:masterClrMapping/>
  </p:clrMapOvr>
  <p:transition>
    <p:wipe dir="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371D9F8-0257-4216-A9D3-90A7C39838A4}" type="datetime1">
              <a:rPr lang="en-US" smtClean="0">
                <a:solidFill>
                  <a:prstClr val="black">
                    <a:lumMod val="65000"/>
                    <a:lumOff val="35000"/>
                  </a:prstClr>
                </a:solidFill>
              </a:rPr>
              <a:pPr/>
              <a:t>4/18/2014</a:t>
            </a:fld>
            <a:endParaRPr lang="en-US">
              <a:solidFill>
                <a:prstClr val="black">
                  <a:lumMod val="65000"/>
                  <a:lumOff val="35000"/>
                </a:prstClr>
              </a:solidFill>
            </a:endParaRPr>
          </a:p>
        </p:txBody>
      </p:sp>
      <p:sp>
        <p:nvSpPr>
          <p:cNvPr id="4" name="Footer Placeholder 3"/>
          <p:cNvSpPr>
            <a:spLocks noGrp="1"/>
          </p:cNvSpPr>
          <p:nvPr>
            <p:ph type="ftr" sz="quarter" idx="11"/>
          </p:nvPr>
        </p:nvSpPr>
        <p:spPr/>
        <p:txBody>
          <a:bodyPr/>
          <a:lstStyle/>
          <a:p>
            <a:r>
              <a:rPr lang="en-US" smtClean="0">
                <a:solidFill>
                  <a:prstClr val="black">
                    <a:lumMod val="65000"/>
                    <a:lumOff val="35000"/>
                  </a:prstClr>
                </a:solidFill>
              </a:rPr>
              <a:t>Footer Text</a:t>
            </a:r>
            <a:endParaRPr lang="en-US">
              <a:solidFill>
                <a:prstClr val="black">
                  <a:lumMod val="65000"/>
                  <a:lumOff val="35000"/>
                </a:prstClr>
              </a:solidFill>
            </a:endParaRPr>
          </a:p>
        </p:txBody>
      </p:sp>
      <p:sp>
        <p:nvSpPr>
          <p:cNvPr id="5" name="Slide Number Placeholder 4"/>
          <p:cNvSpPr>
            <a:spLocks noGrp="1"/>
          </p:cNvSpPr>
          <p:nvPr>
            <p:ph type="sldNum" sz="quarter" idx="12"/>
          </p:nvPr>
        </p:nvSpPr>
        <p:spPr/>
        <p:txBody>
          <a:bodyPr/>
          <a:lstStyle/>
          <a:p>
            <a:fld id="{BA9B540C-44DA-4F69-89C9-7C84606640D3}"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57082466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D93DB0-FE81-44F9-A5B8-10C5229D960B}" type="datetime1">
              <a:rPr lang="en-US" smtClean="0">
                <a:solidFill>
                  <a:prstClr val="black">
                    <a:lumMod val="65000"/>
                    <a:lumOff val="35000"/>
                  </a:prstClr>
                </a:solidFill>
              </a:rPr>
              <a:pPr/>
              <a:t>4/18/2014</a:t>
            </a:fld>
            <a:endParaRPr lang="en-US">
              <a:solidFill>
                <a:prstClr val="black">
                  <a:lumMod val="65000"/>
                  <a:lumOff val="35000"/>
                </a:prstClr>
              </a:solidFill>
            </a:endParaRPr>
          </a:p>
        </p:txBody>
      </p:sp>
      <p:sp>
        <p:nvSpPr>
          <p:cNvPr id="3" name="Footer Placeholder 2"/>
          <p:cNvSpPr>
            <a:spLocks noGrp="1"/>
          </p:cNvSpPr>
          <p:nvPr>
            <p:ph type="ftr" sz="quarter" idx="11"/>
          </p:nvPr>
        </p:nvSpPr>
        <p:spPr/>
        <p:txBody>
          <a:bodyPr/>
          <a:lstStyle/>
          <a:p>
            <a:r>
              <a:rPr lang="en-US" smtClean="0">
                <a:solidFill>
                  <a:prstClr val="black">
                    <a:lumMod val="65000"/>
                    <a:lumOff val="35000"/>
                  </a:prstClr>
                </a:solidFill>
              </a:rPr>
              <a:t>Footer Text</a:t>
            </a:r>
            <a:endParaRPr lang="en-US">
              <a:solidFill>
                <a:prstClr val="black">
                  <a:lumMod val="65000"/>
                  <a:lumOff val="35000"/>
                </a:prstClr>
              </a:solidFill>
            </a:endParaRPr>
          </a:p>
        </p:txBody>
      </p:sp>
      <p:sp>
        <p:nvSpPr>
          <p:cNvPr id="4" name="Slide Number Placeholder 3"/>
          <p:cNvSpPr>
            <a:spLocks noGrp="1"/>
          </p:cNvSpPr>
          <p:nvPr>
            <p:ph type="sldNum" sz="quarter" idx="12"/>
          </p:nvPr>
        </p:nvSpPr>
        <p:spPr/>
        <p:txBody>
          <a:bodyPr/>
          <a:lstStyle/>
          <a:p>
            <a:fld id="{BA9B540C-44DA-4F69-89C9-7C84606640D3}"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123777899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7A82F7-D3B9-4F13-8324-CABCFF5C14A2}" type="datetime1">
              <a:rPr lang="en-US" smtClean="0">
                <a:solidFill>
                  <a:prstClr val="black">
                    <a:lumMod val="65000"/>
                    <a:lumOff val="35000"/>
                  </a:prstClr>
                </a:solidFill>
              </a:rPr>
              <a:pPr/>
              <a:t>4/18/2014</a:t>
            </a:fld>
            <a:endParaRPr lang="en-US">
              <a:solidFill>
                <a:prstClr val="black">
                  <a:lumMod val="65000"/>
                  <a:lumOff val="35000"/>
                </a:prstClr>
              </a:solidFill>
            </a:endParaRPr>
          </a:p>
        </p:txBody>
      </p:sp>
      <p:sp>
        <p:nvSpPr>
          <p:cNvPr id="6" name="Footer Placeholder 5"/>
          <p:cNvSpPr>
            <a:spLocks noGrp="1"/>
          </p:cNvSpPr>
          <p:nvPr>
            <p:ph type="ftr" sz="quarter" idx="11"/>
          </p:nvPr>
        </p:nvSpPr>
        <p:spPr/>
        <p:txBody>
          <a:bodyPr/>
          <a:lstStyle/>
          <a:p>
            <a:r>
              <a:rPr lang="en-US" smtClean="0">
                <a:solidFill>
                  <a:prstClr val="black">
                    <a:lumMod val="65000"/>
                    <a:lumOff val="35000"/>
                  </a:prstClr>
                </a:solidFill>
              </a:rPr>
              <a:t>Footer Text</a:t>
            </a:r>
            <a:endParaRPr lang="en-US">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BA9B540C-44DA-4F69-89C9-7C84606640D3}"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199296265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030C8B1-5DE8-477C-A77A-76964484C553}" type="datetime1">
              <a:rPr lang="en-US" smtClean="0">
                <a:solidFill>
                  <a:prstClr val="black">
                    <a:lumMod val="65000"/>
                    <a:lumOff val="35000"/>
                  </a:prstClr>
                </a:solidFill>
              </a:rPr>
              <a:pPr/>
              <a:t>4/18/2014</a:t>
            </a:fld>
            <a:endParaRPr lang="en-US">
              <a:solidFill>
                <a:prstClr val="black">
                  <a:lumMod val="65000"/>
                  <a:lumOff val="35000"/>
                </a:prstClr>
              </a:solidFill>
            </a:endParaRPr>
          </a:p>
        </p:txBody>
      </p:sp>
      <p:sp>
        <p:nvSpPr>
          <p:cNvPr id="6" name="Footer Placeholder 5"/>
          <p:cNvSpPr>
            <a:spLocks noGrp="1"/>
          </p:cNvSpPr>
          <p:nvPr>
            <p:ph type="ftr" sz="quarter" idx="11"/>
          </p:nvPr>
        </p:nvSpPr>
        <p:spPr/>
        <p:txBody>
          <a:bodyPr/>
          <a:lstStyle/>
          <a:p>
            <a:r>
              <a:rPr lang="en-US" smtClean="0">
                <a:solidFill>
                  <a:prstClr val="black">
                    <a:lumMod val="65000"/>
                    <a:lumOff val="35000"/>
                  </a:prstClr>
                </a:solidFill>
              </a:rPr>
              <a:t>Footer Text</a:t>
            </a:r>
            <a:endParaRPr lang="en-US">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BA9B540C-44DA-4F69-89C9-7C84606640D3}"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55044529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9A080A1-5F67-4F6C-9348-C4413556E9BF}" type="datetime1">
              <a:rPr lang="en-US" smtClean="0">
                <a:solidFill>
                  <a:prstClr val="black">
                    <a:lumMod val="65000"/>
                    <a:lumOff val="35000"/>
                  </a:prstClr>
                </a:solidFill>
              </a:rPr>
              <a:pPr/>
              <a:t>4/18/2014</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r>
              <a:rPr lang="en-US" smtClean="0">
                <a:solidFill>
                  <a:prstClr val="black">
                    <a:lumMod val="65000"/>
                    <a:lumOff val="35000"/>
                  </a:prstClr>
                </a:solidFill>
              </a:rPr>
              <a:t>Footer Text</a:t>
            </a:r>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BA9B540C-44DA-4F69-89C9-7C84606640D3}"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162468556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36DAE6-1DF5-4D4B-AB45-61F889580F4D}" type="datetime1">
              <a:rPr lang="en-US" smtClean="0">
                <a:solidFill>
                  <a:prstClr val="black">
                    <a:lumMod val="65000"/>
                    <a:lumOff val="35000"/>
                  </a:prstClr>
                </a:solidFill>
              </a:rPr>
              <a:pPr/>
              <a:t>4/18/2014</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r>
              <a:rPr lang="en-US" smtClean="0">
                <a:solidFill>
                  <a:prstClr val="black">
                    <a:lumMod val="65000"/>
                    <a:lumOff val="35000"/>
                  </a:prstClr>
                </a:solidFill>
              </a:rPr>
              <a:t>Footer Text</a:t>
            </a:r>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BA9B540C-44DA-4F69-89C9-7C84606640D3}"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222665918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tx1">
            <a:alpha val="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4825"/>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4622800"/>
            <a:ext cx="6400800" cy="11684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8" name="Rectangle 7"/>
          <p:cNvSpPr/>
          <p:nvPr/>
        </p:nvSpPr>
        <p:spPr>
          <a:xfrm>
            <a:off x="0" y="6045528"/>
            <a:ext cx="9143999" cy="548640"/>
          </a:xfrm>
          <a:prstGeom prst="rect">
            <a:avLst/>
          </a:prstGeom>
          <a:gradFill flip="none" rotWithShape="1">
            <a:gsLst>
              <a:gs pos="39000">
                <a:srgbClr val="9B9B9A"/>
              </a:gs>
              <a:gs pos="63000">
                <a:schemeClr val="bg1">
                  <a:lumMod val="85000"/>
                </a:schemeClr>
              </a:gs>
              <a:gs pos="91000">
                <a:srgbClr val="9B9B9A"/>
              </a:gs>
              <a:gs pos="6000">
                <a:schemeClr val="bg1">
                  <a:lumMod val="75000"/>
                </a:schemeClr>
              </a:gs>
            </a:gsLst>
            <a:lin ang="19620000" scaled="0"/>
            <a:tileRect/>
          </a:gra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457200" eaLnBrk="1" fontAlgn="auto" hangingPunct="1">
              <a:spcBef>
                <a:spcPts val="0"/>
              </a:spcBef>
              <a:spcAft>
                <a:spcPts val="0"/>
              </a:spcAft>
            </a:pPr>
            <a:endParaRPr lang="en-US" sz="1800" u="none">
              <a:solidFill>
                <a:srgbClr val="F1F1F1"/>
              </a:solidFill>
            </a:endParaRPr>
          </a:p>
        </p:txBody>
      </p:sp>
      <p:sp>
        <p:nvSpPr>
          <p:cNvPr id="11" name="TextBox 10"/>
          <p:cNvSpPr txBox="1"/>
          <p:nvPr/>
        </p:nvSpPr>
        <p:spPr>
          <a:xfrm>
            <a:off x="1126067" y="6166129"/>
            <a:ext cx="6891867" cy="307777"/>
          </a:xfrm>
          <a:prstGeom prst="rect">
            <a:avLst/>
          </a:prstGeom>
          <a:noFill/>
        </p:spPr>
        <p:txBody>
          <a:bodyPr wrap="square" rtlCol="0">
            <a:spAutoFit/>
          </a:bodyPr>
          <a:lstStyle/>
          <a:p>
            <a:pPr algn="dist" defTabSz="457200" eaLnBrk="1" fontAlgn="auto" hangingPunct="1">
              <a:spcBef>
                <a:spcPts val="0"/>
              </a:spcBef>
              <a:spcAft>
                <a:spcPts val="0"/>
              </a:spcAft>
            </a:pPr>
            <a:r>
              <a:rPr lang="en-US" sz="1400" b="1" u="none" dirty="0" smtClean="0">
                <a:solidFill>
                  <a:srgbClr val="8C0E1D"/>
                </a:solidFill>
                <a:latin typeface="Arial"/>
              </a:rPr>
              <a:t>PROMOTING EXCELLENCE IN GOVERNMENT</a:t>
            </a:r>
            <a:endParaRPr lang="en-US" sz="1400" b="1" u="none" dirty="0">
              <a:solidFill>
                <a:srgbClr val="8C0E1D"/>
              </a:solidFill>
              <a:latin typeface="Aria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08226" y="1273458"/>
            <a:ext cx="2927549" cy="1526033"/>
          </a:xfrm>
          <a:prstGeom prst="rect">
            <a:avLst/>
          </a:prstGeom>
        </p:spPr>
      </p:pic>
    </p:spTree>
    <p:extLst>
      <p:ext uri="{BB962C8B-B14F-4D97-AF65-F5344CB8AC3E}">
        <p14:creationId xmlns:p14="http://schemas.microsoft.com/office/powerpoint/2010/main" val="408370272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tx1">
            <a:alpha val="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D98C4D1-CB2F-FE4A-AB81-C9D5E52F6EFB}" type="datetimeFigureOut">
              <a:rPr lang="en-US" smtClean="0"/>
              <a:pPr/>
              <a:t>4/18/2014</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22235544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4ED2679-B16F-2B4E-84BB-09DEA67F7DAB}" type="datetimeFigureOut">
              <a:rPr lang="en-US" smtClean="0"/>
              <a:pPr/>
              <a:t>4/18/2014</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20069407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169767"/>
            <a:ext cx="4038600" cy="47535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69767"/>
            <a:ext cx="4038600" cy="47535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621198C-87E8-F84E-BBFD-0F2F3162DB60}" type="datetimeFigureOut">
              <a:rPr lang="en-US" smtClean="0"/>
              <a:pPr/>
              <a:t>4/18/2014</a:t>
            </a:fld>
            <a:endParaRPr lang="en-US" dirty="0"/>
          </a:p>
        </p:txBody>
      </p:sp>
      <p:sp>
        <p:nvSpPr>
          <p:cNvPr id="6" name="Footer Placeholder 5"/>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63420190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74168503"/>
      </p:ext>
    </p:extLst>
  </p:cSld>
  <p:clrMapOvr>
    <a:masterClrMapping/>
  </p:clrMapOvr>
  <p:transition>
    <p:wipe dir="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71021"/>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810782"/>
            <a:ext cx="4040188" cy="41219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171021"/>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810782"/>
            <a:ext cx="4041775" cy="41219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621198C-87E8-F84E-BBFD-0F2F3162DB60}" type="datetimeFigureOut">
              <a:rPr lang="en-US" smtClean="0"/>
              <a:pPr/>
              <a:t>4/18/2014</a:t>
            </a:fld>
            <a:endParaRPr lang="en-US" dirty="0"/>
          </a:p>
        </p:txBody>
      </p:sp>
      <p:sp>
        <p:nvSpPr>
          <p:cNvPr id="8" name="Footer Placeholder 7"/>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24727971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621198C-87E8-F84E-BBFD-0F2F3162DB60}" type="datetimeFigureOut">
              <a:rPr lang="en-US" smtClean="0"/>
              <a:pPr/>
              <a:t>4/18/2014</a:t>
            </a:fld>
            <a:endParaRPr lang="en-US" dirty="0"/>
          </a:p>
        </p:txBody>
      </p:sp>
      <p:sp>
        <p:nvSpPr>
          <p:cNvPr id="4" name="Footer Placeholder 3"/>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66942373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21198C-87E8-F84E-BBFD-0F2F3162DB60}" type="datetimeFigureOut">
              <a:rPr lang="en-US" smtClean="0"/>
              <a:pPr/>
              <a:t>4/18/2014</a:t>
            </a:fld>
            <a:endParaRPr lang="en-US" dirty="0"/>
          </a:p>
        </p:txBody>
      </p:sp>
      <p:sp>
        <p:nvSpPr>
          <p:cNvPr id="3" name="Footer Placeholder 2"/>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42260706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21198C-87E8-F84E-BBFD-0F2F3162DB60}" type="datetimeFigureOut">
              <a:rPr lang="en-US" smtClean="0"/>
              <a:pPr/>
              <a:t>4/18/2014</a:t>
            </a:fld>
            <a:endParaRPr lang="en-US" dirty="0"/>
          </a:p>
        </p:txBody>
      </p:sp>
      <p:sp>
        <p:nvSpPr>
          <p:cNvPr id="6" name="Footer Placeholder 5"/>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75830669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21198C-87E8-F84E-BBFD-0F2F3162DB60}" type="datetimeFigureOut">
              <a:rPr lang="en-US" smtClean="0"/>
              <a:pPr/>
              <a:t>4/18/2014</a:t>
            </a:fld>
            <a:endParaRPr lang="en-US" dirty="0"/>
          </a:p>
        </p:txBody>
      </p:sp>
      <p:sp>
        <p:nvSpPr>
          <p:cNvPr id="6" name="Footer Placeholder 5"/>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06361526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21198C-87E8-F84E-BBFD-0F2F3162DB60}" type="datetimeFigureOut">
              <a:rPr lang="en-US" smtClean="0"/>
              <a:pPr/>
              <a:t>4/18/2014</a:t>
            </a:fld>
            <a:endParaRPr lang="en-US"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87850766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21198C-87E8-F84E-BBFD-0F2F3162DB60}" type="datetimeFigureOut">
              <a:rPr lang="en-US" smtClean="0"/>
              <a:pPr/>
              <a:t>4/18/2014</a:t>
            </a:fld>
            <a:endParaRPr lang="en-US"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19817644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ln>
            <a:noFill/>
          </a:ln>
        </p:spPr>
        <p:txBody>
          <a:bodyPr/>
          <a:lstStyle>
            <a:lvl1pPr>
              <a:defRPr baseline="0"/>
            </a:lvl1pPr>
          </a:lstStyle>
          <a:p>
            <a:endParaRPr lang="en-US" dirty="0"/>
          </a:p>
        </p:txBody>
      </p:sp>
      <p:sp>
        <p:nvSpPr>
          <p:cNvPr id="3" name="Content Placeholder 2"/>
          <p:cNvSpPr>
            <a:spLocks noGrp="1"/>
          </p:cNvSpPr>
          <p:nvPr>
            <p:ph idx="1"/>
          </p:nvPr>
        </p:nvSpPr>
        <p:spPr>
          <a:xfrm>
            <a:off x="1682613" y="1466467"/>
            <a:ext cx="7004187" cy="387274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6"/>
          <p:cNvSpPr>
            <a:spLocks noGrp="1"/>
          </p:cNvSpPr>
          <p:nvPr>
            <p:ph type="body" sz="quarter" idx="10"/>
          </p:nvPr>
        </p:nvSpPr>
        <p:spPr>
          <a:xfrm>
            <a:off x="1133856" y="896112"/>
            <a:ext cx="5705856" cy="877824"/>
          </a:xfrm>
          <a:ln>
            <a:noFill/>
          </a:ln>
        </p:spPr>
        <p:txBody>
          <a:bodyPr>
            <a:noAutofit/>
          </a:bodyPr>
          <a:lstStyle>
            <a:lvl1pPr>
              <a:buNone/>
              <a:defRPr sz="3700" b="0" i="0">
                <a:solidFill>
                  <a:srgbClr val="800000"/>
                </a:solidFill>
                <a:latin typeface="Futura Std Book Oblique"/>
                <a:cs typeface="Futura Std Book Oblique"/>
              </a:defRPr>
            </a:lvl1pPr>
          </a:lstStyle>
          <a:p>
            <a:pPr lvl="0"/>
            <a:r>
              <a:rPr lang="x-none" dirty="0" smtClean="0"/>
              <a:t>Click to edit Master text styles</a:t>
            </a:r>
          </a:p>
        </p:txBody>
      </p:sp>
    </p:spTree>
    <p:extLst>
      <p:ext uri="{BB962C8B-B14F-4D97-AF65-F5344CB8AC3E}">
        <p14:creationId xmlns:p14="http://schemas.microsoft.com/office/powerpoint/2010/main" val="189051057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73399659"/>
      </p:ext>
    </p:extLst>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181287999"/>
      </p:ext>
    </p:extLst>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46782620"/>
      </p:ext>
    </p:extLst>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17877061"/>
      </p:ext>
    </p:extLst>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579538571"/>
      </p:ext>
    </p:extLst>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2.jpe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theme" Target="../theme/theme4.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p:wipe dir="r"/>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SzPct val="10000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SzPct val="100000"/>
        <a:buChar char="–"/>
        <a:defRPr sz="2800">
          <a:solidFill>
            <a:schemeClr val="tx1"/>
          </a:solidFill>
          <a:latin typeface="+mn-lt"/>
        </a:defRPr>
      </a:lvl2pPr>
      <a:lvl3pPr marL="1143000" indent="-228600" algn="l" rtl="0" eaLnBrk="0" fontAlgn="base" hangingPunct="0">
        <a:spcBef>
          <a:spcPct val="20000"/>
        </a:spcBef>
        <a:spcAft>
          <a:spcPct val="0"/>
        </a:spcAft>
        <a:buSzPct val="100000"/>
        <a:buChar char="•"/>
        <a:defRPr sz="2400">
          <a:solidFill>
            <a:schemeClr val="tx1"/>
          </a:solidFill>
          <a:latin typeface="+mn-lt"/>
        </a:defRPr>
      </a:lvl3pPr>
      <a:lvl4pPr marL="1600200" indent="-228600" algn="l" rtl="0" eaLnBrk="0" fontAlgn="base" hangingPunct="0">
        <a:spcBef>
          <a:spcPct val="20000"/>
        </a:spcBef>
        <a:spcAft>
          <a:spcPct val="0"/>
        </a:spcAft>
        <a:buSzPct val="100000"/>
        <a:buChar char="–"/>
        <a:defRPr sz="2000">
          <a:solidFill>
            <a:schemeClr val="tx1"/>
          </a:solidFill>
          <a:latin typeface="+mn-lt"/>
        </a:defRPr>
      </a:lvl4pPr>
      <a:lvl5pPr marL="2057400" indent="-228600" algn="l" rtl="0" eaLnBrk="0" fontAlgn="base" hangingPunct="0">
        <a:spcBef>
          <a:spcPct val="20000"/>
        </a:spcBef>
        <a:spcAft>
          <a:spcPct val="0"/>
        </a:spcAft>
        <a:buSzPct val="100000"/>
        <a:buChar char="•"/>
        <a:defRPr sz="2000">
          <a:solidFill>
            <a:schemeClr val="tx1"/>
          </a:solidFill>
          <a:latin typeface="+mn-lt"/>
        </a:defRPr>
      </a:lvl5pPr>
      <a:lvl6pPr marL="2514600" indent="-228600" algn="l" rtl="0" eaLnBrk="0" fontAlgn="base" hangingPunct="0">
        <a:spcBef>
          <a:spcPct val="20000"/>
        </a:spcBef>
        <a:spcAft>
          <a:spcPct val="0"/>
        </a:spcAft>
        <a:buSzPct val="100000"/>
        <a:buChar char="•"/>
        <a:defRPr sz="2000">
          <a:solidFill>
            <a:schemeClr val="tx1"/>
          </a:solidFill>
          <a:latin typeface="+mn-lt"/>
        </a:defRPr>
      </a:lvl6pPr>
      <a:lvl7pPr marL="2971800" indent="-228600" algn="l" rtl="0" eaLnBrk="0" fontAlgn="base" hangingPunct="0">
        <a:spcBef>
          <a:spcPct val="20000"/>
        </a:spcBef>
        <a:spcAft>
          <a:spcPct val="0"/>
        </a:spcAft>
        <a:buSzPct val="100000"/>
        <a:buChar char="•"/>
        <a:defRPr sz="2000">
          <a:solidFill>
            <a:schemeClr val="tx1"/>
          </a:solidFill>
          <a:latin typeface="+mn-lt"/>
        </a:defRPr>
      </a:lvl7pPr>
      <a:lvl8pPr marL="3429000" indent="-228600" algn="l" rtl="0" eaLnBrk="0" fontAlgn="base" hangingPunct="0">
        <a:spcBef>
          <a:spcPct val="20000"/>
        </a:spcBef>
        <a:spcAft>
          <a:spcPct val="0"/>
        </a:spcAft>
        <a:buSzPct val="100000"/>
        <a:buChar char="•"/>
        <a:defRPr sz="2000">
          <a:solidFill>
            <a:schemeClr val="tx1"/>
          </a:solidFill>
          <a:latin typeface="+mn-lt"/>
        </a:defRPr>
      </a:lvl8pPr>
      <a:lvl9pPr marL="3886200" indent="-228600" algn="l" rtl="0" eaLnBrk="0" fontAlgn="base" hangingPunct="0">
        <a:spcBef>
          <a:spcPct val="20000"/>
        </a:spcBef>
        <a:spcAft>
          <a:spcPct val="0"/>
        </a:spcAft>
        <a:buSzPct val="10000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09600"/>
            <a:ext cx="78486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914400" y="1676400"/>
            <a:ext cx="784860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1270" name="Rectangle 6"/>
          <p:cNvSpPr>
            <a:spLocks noGrp="1" noChangeArrowheads="1"/>
          </p:cNvSpPr>
          <p:nvPr>
            <p:ph type="sldNum" sz="quarter" idx="4"/>
          </p:nvPr>
        </p:nvSpPr>
        <p:spPr bwMode="auto">
          <a:xfrm>
            <a:off x="152400" y="6477000"/>
            <a:ext cx="10668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defRPr sz="1000">
                <a:solidFill>
                  <a:srgbClr val="601915"/>
                </a:solidFill>
                <a:latin typeface="+mn-lt"/>
                <a:ea typeface="Osaka" charset="-128"/>
              </a:defRPr>
            </a:lvl1pPr>
          </a:lstStyle>
          <a:p>
            <a:pPr>
              <a:defRPr/>
            </a:pPr>
            <a:fld id="{1066D1AF-E46A-4115-BA41-D97A57449467}" type="slidenum">
              <a:rPr lang="en-US" b="1" u="none"/>
              <a:pPr>
                <a:defRPr/>
              </a:pPr>
              <a:t>‹#›</a:t>
            </a:fld>
            <a:endParaRPr lang="en-US" sz="1200" b="1" u="none">
              <a:solidFill>
                <a:srgbClr val="000000"/>
              </a:solidFill>
            </a:endParaRPr>
          </a:p>
        </p:txBody>
      </p:sp>
    </p:spTree>
    <p:extLst>
      <p:ext uri="{BB962C8B-B14F-4D97-AF65-F5344CB8AC3E}">
        <p14:creationId xmlns:p14="http://schemas.microsoft.com/office/powerpoint/2010/main" val="2422432653"/>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ransition spd="med">
    <p:cut thruBlk="1"/>
  </p:transition>
  <p:hf hdr="0" ftr="0" dt="0"/>
  <p:txStyles>
    <p:titleStyle>
      <a:lvl1pPr algn="l" rtl="0" eaLnBrk="0" fontAlgn="base" hangingPunct="0">
        <a:lnSpc>
          <a:spcPct val="90000"/>
        </a:lnSpc>
        <a:spcBef>
          <a:spcPct val="0"/>
        </a:spcBef>
        <a:spcAft>
          <a:spcPct val="0"/>
        </a:spcAft>
        <a:defRPr sz="2700" b="1">
          <a:solidFill>
            <a:srgbClr val="00446D"/>
          </a:solidFill>
          <a:latin typeface="+mj-lt"/>
          <a:ea typeface="+mj-ea"/>
          <a:cs typeface="+mj-cs"/>
        </a:defRPr>
      </a:lvl1pPr>
      <a:lvl2pPr algn="l" rtl="0" eaLnBrk="0" fontAlgn="base" hangingPunct="0">
        <a:lnSpc>
          <a:spcPct val="90000"/>
        </a:lnSpc>
        <a:spcBef>
          <a:spcPct val="0"/>
        </a:spcBef>
        <a:spcAft>
          <a:spcPct val="0"/>
        </a:spcAft>
        <a:defRPr sz="2700" b="1">
          <a:solidFill>
            <a:srgbClr val="00446D"/>
          </a:solidFill>
          <a:latin typeface="Arial" pitchFamily="34" charset="0"/>
          <a:ea typeface="Osaka" charset="-128"/>
        </a:defRPr>
      </a:lvl2pPr>
      <a:lvl3pPr algn="l" rtl="0" eaLnBrk="0" fontAlgn="base" hangingPunct="0">
        <a:lnSpc>
          <a:spcPct val="90000"/>
        </a:lnSpc>
        <a:spcBef>
          <a:spcPct val="0"/>
        </a:spcBef>
        <a:spcAft>
          <a:spcPct val="0"/>
        </a:spcAft>
        <a:defRPr sz="2700" b="1">
          <a:solidFill>
            <a:srgbClr val="00446D"/>
          </a:solidFill>
          <a:latin typeface="Arial" pitchFamily="34" charset="0"/>
          <a:ea typeface="Osaka" charset="-128"/>
        </a:defRPr>
      </a:lvl3pPr>
      <a:lvl4pPr algn="l" rtl="0" eaLnBrk="0" fontAlgn="base" hangingPunct="0">
        <a:lnSpc>
          <a:spcPct val="90000"/>
        </a:lnSpc>
        <a:spcBef>
          <a:spcPct val="0"/>
        </a:spcBef>
        <a:spcAft>
          <a:spcPct val="0"/>
        </a:spcAft>
        <a:defRPr sz="2700" b="1">
          <a:solidFill>
            <a:srgbClr val="00446D"/>
          </a:solidFill>
          <a:latin typeface="Arial" pitchFamily="34" charset="0"/>
          <a:ea typeface="Osaka" charset="-128"/>
        </a:defRPr>
      </a:lvl4pPr>
      <a:lvl5pPr algn="l" rtl="0" eaLnBrk="0" fontAlgn="base" hangingPunct="0">
        <a:lnSpc>
          <a:spcPct val="90000"/>
        </a:lnSpc>
        <a:spcBef>
          <a:spcPct val="0"/>
        </a:spcBef>
        <a:spcAft>
          <a:spcPct val="0"/>
        </a:spcAft>
        <a:defRPr sz="2700" b="1">
          <a:solidFill>
            <a:srgbClr val="00446D"/>
          </a:solidFill>
          <a:latin typeface="Arial" pitchFamily="34" charset="0"/>
          <a:ea typeface="Osaka" charset="-128"/>
        </a:defRPr>
      </a:lvl5pPr>
      <a:lvl6pPr marL="457200" algn="l" rtl="0" fontAlgn="base">
        <a:lnSpc>
          <a:spcPct val="90000"/>
        </a:lnSpc>
        <a:spcBef>
          <a:spcPct val="0"/>
        </a:spcBef>
        <a:spcAft>
          <a:spcPct val="0"/>
        </a:spcAft>
        <a:defRPr sz="2700" b="1">
          <a:solidFill>
            <a:srgbClr val="00446D"/>
          </a:solidFill>
          <a:latin typeface="Arial" pitchFamily="34" charset="0"/>
          <a:ea typeface="Osaka" charset="-128"/>
        </a:defRPr>
      </a:lvl6pPr>
      <a:lvl7pPr marL="914400" algn="l" rtl="0" fontAlgn="base">
        <a:lnSpc>
          <a:spcPct val="90000"/>
        </a:lnSpc>
        <a:spcBef>
          <a:spcPct val="0"/>
        </a:spcBef>
        <a:spcAft>
          <a:spcPct val="0"/>
        </a:spcAft>
        <a:defRPr sz="2700" b="1">
          <a:solidFill>
            <a:srgbClr val="00446D"/>
          </a:solidFill>
          <a:latin typeface="Arial" pitchFamily="34" charset="0"/>
          <a:ea typeface="Osaka" charset="-128"/>
        </a:defRPr>
      </a:lvl7pPr>
      <a:lvl8pPr marL="1371600" algn="l" rtl="0" fontAlgn="base">
        <a:lnSpc>
          <a:spcPct val="90000"/>
        </a:lnSpc>
        <a:spcBef>
          <a:spcPct val="0"/>
        </a:spcBef>
        <a:spcAft>
          <a:spcPct val="0"/>
        </a:spcAft>
        <a:defRPr sz="2700" b="1">
          <a:solidFill>
            <a:srgbClr val="00446D"/>
          </a:solidFill>
          <a:latin typeface="Arial" pitchFamily="34" charset="0"/>
          <a:ea typeface="Osaka" charset="-128"/>
        </a:defRPr>
      </a:lvl8pPr>
      <a:lvl9pPr marL="1828800" algn="l" rtl="0" fontAlgn="base">
        <a:lnSpc>
          <a:spcPct val="90000"/>
        </a:lnSpc>
        <a:spcBef>
          <a:spcPct val="0"/>
        </a:spcBef>
        <a:spcAft>
          <a:spcPct val="0"/>
        </a:spcAft>
        <a:defRPr sz="2700" b="1">
          <a:solidFill>
            <a:srgbClr val="00446D"/>
          </a:solidFill>
          <a:latin typeface="Arial" pitchFamily="34" charset="0"/>
          <a:ea typeface="Osaka" charset="-128"/>
        </a:defRPr>
      </a:lvl9pPr>
    </p:titleStyle>
    <p:bodyStyle>
      <a:lvl1pPr marL="342900" indent="-342900" algn="l" rtl="0" eaLnBrk="0" fontAlgn="base" hangingPunct="0">
        <a:lnSpc>
          <a:spcPct val="85000"/>
        </a:lnSpc>
        <a:spcBef>
          <a:spcPct val="50000"/>
        </a:spcBef>
        <a:spcAft>
          <a:spcPct val="20000"/>
        </a:spcAft>
        <a:defRPr sz="2000" i="1">
          <a:solidFill>
            <a:srgbClr val="601915"/>
          </a:solidFill>
          <a:latin typeface="+mn-lt"/>
          <a:ea typeface="+mn-ea"/>
          <a:cs typeface="+mn-cs"/>
        </a:defRPr>
      </a:lvl1pPr>
      <a:lvl2pPr marL="355600" indent="-241300" algn="l" rtl="0" eaLnBrk="0" fontAlgn="base" hangingPunct="0">
        <a:lnSpc>
          <a:spcPct val="85000"/>
        </a:lnSpc>
        <a:spcBef>
          <a:spcPct val="30000"/>
        </a:spcBef>
        <a:spcAft>
          <a:spcPct val="0"/>
        </a:spcAft>
        <a:buClr>
          <a:srgbClr val="601915"/>
        </a:buClr>
        <a:buFont typeface="Times" pitchFamily="18" charset="0"/>
        <a:buChar char="•"/>
        <a:defRPr sz="2100">
          <a:solidFill>
            <a:schemeClr val="tx1"/>
          </a:solidFill>
          <a:latin typeface="+mn-lt"/>
          <a:ea typeface="+mn-ea"/>
        </a:defRPr>
      </a:lvl2pPr>
      <a:lvl3pPr marL="762000" indent="-292100" algn="l" rtl="0" eaLnBrk="0" fontAlgn="base" hangingPunct="0">
        <a:lnSpc>
          <a:spcPct val="90000"/>
        </a:lnSpc>
        <a:spcBef>
          <a:spcPct val="20000"/>
        </a:spcBef>
        <a:spcAft>
          <a:spcPct val="0"/>
        </a:spcAft>
        <a:buClr>
          <a:srgbClr val="601915"/>
        </a:buClr>
        <a:buFont typeface="Wingdings" pitchFamily="2" charset="2"/>
        <a:buChar char="ü"/>
        <a:defRPr>
          <a:solidFill>
            <a:srgbClr val="000000"/>
          </a:solidFill>
          <a:latin typeface="+mn-lt"/>
          <a:ea typeface="+mn-ea"/>
        </a:defRPr>
      </a:lvl3pPr>
      <a:lvl4pPr marL="1104900" indent="-228600" algn="l" rtl="0" eaLnBrk="0" fontAlgn="base" hangingPunct="0">
        <a:spcBef>
          <a:spcPct val="20000"/>
        </a:spcBef>
        <a:spcAft>
          <a:spcPct val="0"/>
        </a:spcAft>
        <a:buChar char="–"/>
        <a:defRPr>
          <a:solidFill>
            <a:srgbClr val="000000"/>
          </a:solidFill>
          <a:latin typeface="+mn-lt"/>
          <a:ea typeface="+mn-ea"/>
        </a:defRPr>
      </a:lvl4pPr>
      <a:lvl5pPr marL="1447800" indent="-228600" algn="l" rtl="0" eaLnBrk="0" fontAlgn="base" hangingPunct="0">
        <a:spcBef>
          <a:spcPct val="20000"/>
        </a:spcBef>
        <a:spcAft>
          <a:spcPct val="0"/>
        </a:spcAft>
        <a:buChar char="»"/>
        <a:defRPr>
          <a:solidFill>
            <a:srgbClr val="000000"/>
          </a:solidFill>
          <a:latin typeface="+mn-lt"/>
          <a:ea typeface="+mn-ea"/>
        </a:defRPr>
      </a:lvl5pPr>
      <a:lvl6pPr marL="1905000" indent="-228600" algn="l" rtl="0" fontAlgn="base">
        <a:spcBef>
          <a:spcPct val="20000"/>
        </a:spcBef>
        <a:spcAft>
          <a:spcPct val="0"/>
        </a:spcAft>
        <a:buChar char="»"/>
        <a:defRPr>
          <a:solidFill>
            <a:srgbClr val="000000"/>
          </a:solidFill>
          <a:latin typeface="+mn-lt"/>
          <a:ea typeface="+mn-ea"/>
        </a:defRPr>
      </a:lvl6pPr>
      <a:lvl7pPr marL="2362200" indent="-228600" algn="l" rtl="0" fontAlgn="base">
        <a:spcBef>
          <a:spcPct val="20000"/>
        </a:spcBef>
        <a:spcAft>
          <a:spcPct val="0"/>
        </a:spcAft>
        <a:buChar char="»"/>
        <a:defRPr>
          <a:solidFill>
            <a:srgbClr val="000000"/>
          </a:solidFill>
          <a:latin typeface="+mn-lt"/>
          <a:ea typeface="+mn-ea"/>
        </a:defRPr>
      </a:lvl7pPr>
      <a:lvl8pPr marL="2819400" indent="-228600" algn="l" rtl="0" fontAlgn="base">
        <a:spcBef>
          <a:spcPct val="20000"/>
        </a:spcBef>
        <a:spcAft>
          <a:spcPct val="0"/>
        </a:spcAft>
        <a:buChar char="»"/>
        <a:defRPr>
          <a:solidFill>
            <a:srgbClr val="000000"/>
          </a:solidFill>
          <a:latin typeface="+mn-lt"/>
          <a:ea typeface="+mn-ea"/>
        </a:defRPr>
      </a:lvl8pPr>
      <a:lvl9pPr marL="3276600" indent="-228600" algn="l" rtl="0" fontAlgn="base">
        <a:spcBef>
          <a:spcPct val="20000"/>
        </a:spcBef>
        <a:spcAft>
          <a:spcPct val="0"/>
        </a:spcAft>
        <a:buChar char="»"/>
        <a:defRPr>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pPr eaLnBrk="1" fontAlgn="auto" hangingPunct="1">
              <a:spcBef>
                <a:spcPts val="0"/>
              </a:spcBef>
              <a:spcAft>
                <a:spcPts val="0"/>
              </a:spcAft>
            </a:pPr>
            <a:fld id="{81D9FFAD-7C6C-44C2-B7F6-ADECC8DC2754}" type="datetime1">
              <a:rPr lang="en-US" u="none" smtClean="0">
                <a:solidFill>
                  <a:prstClr val="black">
                    <a:lumMod val="65000"/>
                    <a:lumOff val="35000"/>
                  </a:prstClr>
                </a:solidFill>
              </a:rPr>
              <a:pPr eaLnBrk="1" fontAlgn="auto" hangingPunct="1">
                <a:spcBef>
                  <a:spcPts val="0"/>
                </a:spcBef>
                <a:spcAft>
                  <a:spcPts val="0"/>
                </a:spcAft>
              </a:pPr>
              <a:t>4/18/2014</a:t>
            </a:fld>
            <a:endParaRPr lang="en-US" u="none" dirty="0">
              <a:solidFill>
                <a:prstClr val="black">
                  <a:lumMod val="65000"/>
                  <a:lumOff val="35000"/>
                </a:prstClr>
              </a:solidFill>
            </a:endParaRPr>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pPr eaLnBrk="1" fontAlgn="auto" hangingPunct="1">
              <a:spcBef>
                <a:spcPts val="0"/>
              </a:spcBef>
              <a:spcAft>
                <a:spcPts val="0"/>
              </a:spcAft>
            </a:pPr>
            <a:r>
              <a:rPr lang="en-US" u="none" smtClean="0">
                <a:solidFill>
                  <a:prstClr val="black">
                    <a:lumMod val="65000"/>
                    <a:lumOff val="35000"/>
                  </a:prstClr>
                </a:solidFill>
              </a:rPr>
              <a:t>Footer Text</a:t>
            </a:r>
            <a:endParaRPr lang="en-US" u="none" dirty="0">
              <a:solidFill>
                <a:prstClr val="black">
                  <a:lumMod val="65000"/>
                  <a:lumOff val="35000"/>
                </a:prstClr>
              </a:solidFill>
            </a:endParaRPr>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pPr eaLnBrk="1" fontAlgn="auto" hangingPunct="1">
              <a:spcBef>
                <a:spcPts val="0"/>
              </a:spcBef>
              <a:spcAft>
                <a:spcPts val="0"/>
              </a:spcAft>
            </a:pPr>
            <a:fld id="{BA9B540C-44DA-4F69-89C9-7C84606640D3}" type="slidenum">
              <a:rPr lang="en-US" u="none" smtClean="0">
                <a:solidFill>
                  <a:prstClr val="black">
                    <a:lumMod val="65000"/>
                    <a:lumOff val="35000"/>
                  </a:prstClr>
                </a:solidFill>
              </a:rPr>
              <a:pPr eaLnBrk="1" fontAlgn="auto" hangingPunct="1">
                <a:spcBef>
                  <a:spcPts val="0"/>
                </a:spcBef>
                <a:spcAft>
                  <a:spcPts val="0"/>
                </a:spcAft>
              </a:pPr>
              <a:t>‹#›</a:t>
            </a:fld>
            <a:endParaRPr lang="en-US" u="none" dirty="0">
              <a:solidFill>
                <a:prstClr val="black">
                  <a:lumMod val="65000"/>
                  <a:lumOff val="35000"/>
                </a:prstClr>
              </a:solidFill>
            </a:endParaRPr>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u="none">
              <a:solidFill>
                <a:prstClr val="white"/>
              </a:solidFill>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u="none">
              <a:solidFill>
                <a:prstClr val="white"/>
              </a:solidFill>
            </a:endParaRPr>
          </a:p>
        </p:txBody>
      </p:sp>
    </p:spTree>
    <p:extLst>
      <p:ext uri="{BB962C8B-B14F-4D97-AF65-F5344CB8AC3E}">
        <p14:creationId xmlns:p14="http://schemas.microsoft.com/office/powerpoint/2010/main" val="3838349153"/>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hf sldNum="0" hdr="0" ftr="0" dt="0"/>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tx1">
            <a:alpha val="5000"/>
          </a:schemeClr>
        </a:solidFill>
        <a:effectLst/>
      </p:bgPr>
    </p:bg>
    <p:spTree>
      <p:nvGrpSpPr>
        <p:cNvPr id="1" name=""/>
        <p:cNvGrpSpPr/>
        <p:nvPr/>
      </p:nvGrpSpPr>
      <p:grpSpPr>
        <a:xfrm>
          <a:off x="0" y="0"/>
          <a:ext cx="0" cy="0"/>
          <a:chOff x="0" y="0"/>
          <a:chExt cx="0" cy="0"/>
        </a:xfrm>
      </p:grpSpPr>
      <p:sp>
        <p:nvSpPr>
          <p:cNvPr id="10" name="Rectangle 9"/>
          <p:cNvSpPr/>
          <p:nvPr/>
        </p:nvSpPr>
        <p:spPr>
          <a:xfrm>
            <a:off x="-1" y="5944373"/>
            <a:ext cx="9144001" cy="1058329"/>
          </a:xfrm>
          <a:prstGeom prst="rect">
            <a:avLst/>
          </a:prstGeom>
          <a:solidFill>
            <a:srgbClr val="9B9B9A">
              <a:alpha val="35000"/>
            </a:srgbClr>
          </a:solidFill>
          <a:ln w="63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sz="1800" u="none" spc="-150" dirty="0">
              <a:solidFill>
                <a:srgbClr val="F1F1F1"/>
              </a:solidFill>
            </a:endParaRPr>
          </a:p>
        </p:txBody>
      </p:sp>
      <p:sp>
        <p:nvSpPr>
          <p:cNvPr id="8" name="Rectangle 7"/>
          <p:cNvSpPr/>
          <p:nvPr/>
        </p:nvSpPr>
        <p:spPr>
          <a:xfrm>
            <a:off x="0" y="5977471"/>
            <a:ext cx="9144000" cy="664173"/>
          </a:xfrm>
          <a:prstGeom prst="rect">
            <a:avLst/>
          </a:prstGeom>
          <a:gradFill flip="none" rotWithShape="1">
            <a:gsLst>
              <a:gs pos="0">
                <a:srgbClr val="8C0E1D">
                  <a:alpha val="84000"/>
                </a:srgbClr>
              </a:gs>
              <a:gs pos="52000">
                <a:srgbClr val="8C0E1D">
                  <a:alpha val="64000"/>
                </a:srgbClr>
              </a:gs>
              <a:gs pos="76000">
                <a:schemeClr val="accent2">
                  <a:lumMod val="40000"/>
                  <a:lumOff val="60000"/>
                </a:schemeClr>
              </a:gs>
              <a:gs pos="100000">
                <a:srgbClr val="8C0E1D"/>
              </a:gs>
            </a:gsLst>
            <a:lin ang="18720000" scaled="0"/>
            <a:tileRect/>
          </a:gradFill>
          <a:ln w="6350" cmpd="sng">
            <a:solidFill>
              <a:schemeClr val="accent2"/>
            </a:solidFill>
          </a:ln>
          <a:effectLst>
            <a:outerShdw blurRad="66675" dist="88900" dir="2700000" sx="97000" sy="97000" algn="tl" rotWithShape="0">
              <a:srgbClr val="000000">
                <a:alpha val="28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sz="1800" u="none">
              <a:solidFill>
                <a:srgbClr val="F1F1F1"/>
              </a:solidFill>
            </a:endParaRPr>
          </a:p>
        </p:txBody>
      </p:sp>
      <p:sp>
        <p:nvSpPr>
          <p:cNvPr id="13" name="Rectangle 12"/>
          <p:cNvSpPr/>
          <p:nvPr/>
        </p:nvSpPr>
        <p:spPr>
          <a:xfrm>
            <a:off x="-1" y="6016522"/>
            <a:ext cx="9144001" cy="571315"/>
          </a:xfrm>
          <a:prstGeom prst="rect">
            <a:avLst/>
          </a:prstGeom>
          <a:solidFill>
            <a:schemeClr val="bg1">
              <a:lumMod val="85000"/>
            </a:schemeClr>
          </a:solidFill>
          <a:ln w="63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sz="1800" u="none">
              <a:solidFill>
                <a:srgbClr val="F1F1F1"/>
              </a:solidFill>
            </a:endParaRPr>
          </a:p>
        </p:txBody>
      </p:sp>
      <p:sp>
        <p:nvSpPr>
          <p:cNvPr id="2" name="Title Placeholder 1"/>
          <p:cNvSpPr>
            <a:spLocks noGrp="1"/>
          </p:cNvSpPr>
          <p:nvPr>
            <p:ph type="title"/>
          </p:nvPr>
        </p:nvSpPr>
        <p:spPr>
          <a:xfrm>
            <a:off x="457200" y="9274"/>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198199"/>
            <a:ext cx="8229600" cy="477927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819571" y="6125812"/>
            <a:ext cx="930729" cy="365125"/>
          </a:xfrm>
          <a:prstGeom prst="rect">
            <a:avLst/>
          </a:prstGeom>
        </p:spPr>
        <p:txBody>
          <a:bodyPr vert="horz" lIns="91440" tIns="45720" rIns="91440" bIns="45720" rtlCol="0" anchor="ctr"/>
          <a:lstStyle>
            <a:lvl1pPr algn="r">
              <a:defRPr sz="1200">
                <a:solidFill>
                  <a:srgbClr val="535352"/>
                </a:solidFill>
              </a:defRPr>
            </a:lvl1pPr>
          </a:lstStyle>
          <a:p>
            <a:pPr defTabSz="457200" eaLnBrk="1" fontAlgn="auto" hangingPunct="1">
              <a:spcBef>
                <a:spcPts val="0"/>
              </a:spcBef>
              <a:spcAft>
                <a:spcPts val="0"/>
              </a:spcAft>
            </a:pPr>
            <a:fld id="{CD98C4D1-CB2F-FE4A-AB81-C9D5E52F6EFB}" type="datetimeFigureOut">
              <a:rPr lang="en-US" u="none" smtClean="0">
                <a:latin typeface="Arial"/>
              </a:rPr>
              <a:pPr defTabSz="457200" eaLnBrk="1" fontAlgn="auto" hangingPunct="1">
                <a:spcBef>
                  <a:spcPts val="0"/>
                </a:spcBef>
                <a:spcAft>
                  <a:spcPts val="0"/>
                </a:spcAft>
              </a:pPr>
              <a:t>4/18/2014</a:t>
            </a:fld>
            <a:endParaRPr lang="en-US" u="none" dirty="0">
              <a:latin typeface="Arial"/>
            </a:endParaRPr>
          </a:p>
        </p:txBody>
      </p:sp>
      <p:sp>
        <p:nvSpPr>
          <p:cNvPr id="5" name="Footer Placeholder 4"/>
          <p:cNvSpPr>
            <a:spLocks noGrp="1"/>
          </p:cNvSpPr>
          <p:nvPr>
            <p:ph type="ftr" sz="quarter" idx="3"/>
          </p:nvPr>
        </p:nvSpPr>
        <p:spPr>
          <a:xfrm>
            <a:off x="3629478" y="6125812"/>
            <a:ext cx="3960585" cy="365125"/>
          </a:xfrm>
          <a:prstGeom prst="rect">
            <a:avLst/>
          </a:prstGeom>
        </p:spPr>
        <p:txBody>
          <a:bodyPr vert="horz" lIns="91440" tIns="45720" rIns="91440" bIns="45720" rtlCol="0" anchor="ctr"/>
          <a:lstStyle>
            <a:lvl1pPr algn="ctr">
              <a:defRPr sz="1200">
                <a:solidFill>
                  <a:srgbClr val="535352"/>
                </a:solidFill>
              </a:defRPr>
            </a:lvl1pPr>
          </a:lstStyle>
          <a:p>
            <a:pPr defTabSz="457200" eaLnBrk="1" fontAlgn="auto" hangingPunct="1">
              <a:spcBef>
                <a:spcPts val="0"/>
              </a:spcBef>
              <a:spcAft>
                <a:spcPts val="0"/>
              </a:spcAft>
            </a:pPr>
            <a:endParaRPr lang="en-US" u="none" dirty="0">
              <a:latin typeface="Arial"/>
            </a:endParaRPr>
          </a:p>
        </p:txBody>
      </p:sp>
      <p:pic>
        <p:nvPicPr>
          <p:cNvPr id="17" name="Picture 16" descr="CVIOG long 2c-01.png"/>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23719" y="5993350"/>
            <a:ext cx="2861616" cy="640597"/>
          </a:xfrm>
          <a:prstGeom prst="rect">
            <a:avLst/>
          </a:prstGeom>
        </p:spPr>
      </p:pic>
    </p:spTree>
    <p:extLst>
      <p:ext uri="{BB962C8B-B14F-4D97-AF65-F5344CB8AC3E}">
        <p14:creationId xmlns:p14="http://schemas.microsoft.com/office/powerpoint/2010/main" val="2651158236"/>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_rels/slide3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2.xml.rels><?xml version="1.0" encoding="UTF-8" standalone="yes"?>
<Relationships xmlns="http://schemas.openxmlformats.org/package/2006/relationships"><Relationship Id="rId3" Type="http://schemas.openxmlformats.org/officeDocument/2006/relationships/hyperlink" Target="http://www.ovpr.uga.edu/osp/frequent-info" TargetMode="External"/><Relationship Id="rId2" Type="http://schemas.openxmlformats.org/officeDocument/2006/relationships/hyperlink" Target="http://www.busfin.uga.edu/budget_div/fiscal_2014.pdf" TargetMode="External"/><Relationship Id="rId1" Type="http://schemas.openxmlformats.org/officeDocument/2006/relationships/slideLayout" Target="../slideLayouts/slideLayout26.xml"/><Relationship Id="rId5" Type="http://schemas.openxmlformats.org/officeDocument/2006/relationships/hyperlink" Target="http://www.hr.uga.edu/paid-days-off" TargetMode="External"/><Relationship Id="rId4" Type="http://schemas.openxmlformats.org/officeDocument/2006/relationships/hyperlink" Target="https://www.uga.edu/holiday_schedule/" TargetMode="Externa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6.xml"/></Relationships>
</file>

<file path=ppt/slides/_rels/slide4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37.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0.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0.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7.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7.xml"/></Relationships>
</file>

<file path=ppt/slides/_rels/slide51.xml.rels><?xml version="1.0" encoding="UTF-8" standalone="yes"?>
<Relationships xmlns="http://schemas.openxmlformats.org/package/2006/relationships"><Relationship Id="rId8" Type="http://schemas.microsoft.com/office/2007/relationships/diagramDrawing" Target="../diagrams/drawing4.xml"/><Relationship Id="rId3" Type="http://schemas.microsoft.com/office/2007/relationships/hdphoto" Target="../media/hdphoto1.wdp"/><Relationship Id="rId7" Type="http://schemas.openxmlformats.org/officeDocument/2006/relationships/diagramColors" Target="../diagrams/colors4.xml"/><Relationship Id="rId2" Type="http://schemas.openxmlformats.org/officeDocument/2006/relationships/image" Target="../media/image17.png"/><Relationship Id="rId1" Type="http://schemas.openxmlformats.org/officeDocument/2006/relationships/slideLayout" Target="../slideLayouts/slideLayout37.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5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37.xml"/></Relationships>
</file>

<file path=ppt/slides/_rels/slide5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0.xml"/><Relationship Id="rId1" Type="http://schemas.openxmlformats.org/officeDocument/2006/relationships/slideLayout" Target="../slideLayouts/slideLayout3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54.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1.xml"/><Relationship Id="rId1" Type="http://schemas.openxmlformats.org/officeDocument/2006/relationships/slideLayout" Target="../slideLayouts/slideLayout3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55.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19.jpg"/><Relationship Id="rId1" Type="http://schemas.openxmlformats.org/officeDocument/2006/relationships/slideLayout" Target="../slideLayouts/slideLayout37.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56.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19.jpg"/><Relationship Id="rId1" Type="http://schemas.openxmlformats.org/officeDocument/2006/relationships/slideLayout" Target="../slideLayouts/slideLayout37.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57.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19.jpg"/><Relationship Id="rId1" Type="http://schemas.openxmlformats.org/officeDocument/2006/relationships/slideLayout" Target="../slideLayouts/slideLayout37.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5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38.xml"/></Relationships>
</file>

<file path=ppt/slides/_rels/slide5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hyperlink" Target="mailto:lmeadows@uga.edu" TargetMode="External"/><Relationship Id="rId1" Type="http://schemas.openxmlformats.org/officeDocument/2006/relationships/slideLayout" Target="../slideLayouts/slideLayout3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busfin.uga.edu/forms/dss.pdf" TargetMode="External"/><Relationship Id="rId7" Type="http://schemas.openxmlformats.org/officeDocument/2006/relationships/hyperlink" Target="mailto:celder@uga.edu" TargetMode="External"/><Relationship Id="rId2" Type="http://schemas.openxmlformats.org/officeDocument/2006/relationships/hyperlink" Target="http://www.policies.uga.edu/FA/nodes/view/917/Sales-and-Service-Activities" TargetMode="External"/><Relationship Id="rId1" Type="http://schemas.openxmlformats.org/officeDocument/2006/relationships/slideLayout" Target="../slideLayouts/slideLayout2.xml"/><Relationship Id="rId6" Type="http://schemas.openxmlformats.org/officeDocument/2006/relationships/hyperlink" Target="mailto:ahdavis@uga.edu" TargetMode="External"/><Relationship Id="rId5" Type="http://schemas.openxmlformats.org/officeDocument/2006/relationships/hyperlink" Target="http://www.busfin.uga.edu/disclosure/pol_pro/service%20center.pdf" TargetMode="External"/><Relationship Id="rId4" Type="http://schemas.openxmlformats.org/officeDocument/2006/relationships/hyperlink" Target="http://provost.uga.edu/index.php/policies-procedures/academic/academic-affairs/4-general-policies/407-miscellaneous-course-policies/407-14-approval-of-course-labsupply-fees/"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914400" y="1905000"/>
            <a:ext cx="7772400" cy="1470025"/>
          </a:xfrm>
        </p:spPr>
        <p:txBody>
          <a:bodyPr/>
          <a:lstStyle/>
          <a:p>
            <a:pPr>
              <a:defRPr/>
            </a:pPr>
            <a:r>
              <a:rPr lang="en-US" altLang="en-US" sz="5400" b="1" smtClean="0">
                <a:solidFill>
                  <a:srgbClr val="CC3300"/>
                </a:solidFill>
                <a:effectLst>
                  <a:outerShdw blurRad="38100" dist="38100" dir="2700000" algn="tl">
                    <a:srgbClr val="C0C0C0"/>
                  </a:outerShdw>
                </a:effectLst>
              </a:rPr>
              <a:t> </a:t>
            </a:r>
          </a:p>
        </p:txBody>
      </p:sp>
      <p:sp>
        <p:nvSpPr>
          <p:cNvPr id="2" name="Subtitle 1"/>
          <p:cNvSpPr>
            <a:spLocks noGrp="1"/>
          </p:cNvSpPr>
          <p:nvPr>
            <p:ph type="subTitle" idx="1"/>
          </p:nvPr>
        </p:nvSpPr>
        <p:spPr>
          <a:xfrm>
            <a:off x="533400" y="2133600"/>
            <a:ext cx="7162800" cy="1752600"/>
          </a:xfrm>
        </p:spPr>
        <p:txBody>
          <a:bodyPr/>
          <a:lstStyle/>
          <a:p>
            <a:r>
              <a:rPr lang="en-US" sz="5400" dirty="0" smtClean="0"/>
              <a:t>Departmental Sales and </a:t>
            </a:r>
            <a:r>
              <a:rPr lang="en-US" sz="5400" dirty="0" smtClean="0"/>
              <a:t>Service Activities</a:t>
            </a:r>
          </a:p>
          <a:p>
            <a:endParaRPr lang="en-US" sz="5400" dirty="0" smtClean="0"/>
          </a:p>
          <a:p>
            <a:endParaRPr lang="en-US" sz="2800" dirty="0" smtClean="0"/>
          </a:p>
          <a:p>
            <a:endParaRPr lang="en-US" sz="5400" dirty="0"/>
          </a:p>
        </p:txBody>
      </p:sp>
    </p:spTree>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pPr>
              <a:defRPr/>
            </a:pPr>
            <a:fld id="{184B4694-A7B6-4C7F-97B1-5C0E5C6D0B3B}" type="slidenum">
              <a:rPr lang="en-US"/>
              <a:pPr>
                <a:defRPr/>
              </a:pPr>
              <a:t>10</a:t>
            </a:fld>
            <a:endParaRPr lang="en-US" sz="1200">
              <a:solidFill>
                <a:srgbClr val="000000"/>
              </a:solidFill>
            </a:endParaRPr>
          </a:p>
        </p:txBody>
      </p:sp>
      <p:sp>
        <p:nvSpPr>
          <p:cNvPr id="3075" name="Rectangle 2"/>
          <p:cNvSpPr>
            <a:spLocks noGrp="1" noChangeArrowheads="1"/>
          </p:cNvSpPr>
          <p:nvPr>
            <p:ph type="title"/>
          </p:nvPr>
        </p:nvSpPr>
        <p:spPr>
          <a:xfrm>
            <a:off x="533400" y="381000"/>
            <a:ext cx="7848600" cy="762000"/>
          </a:xfrm>
        </p:spPr>
        <p:txBody>
          <a:bodyPr/>
          <a:lstStyle/>
          <a:p>
            <a:pPr algn="ctr"/>
            <a:r>
              <a:rPr lang="en-US" altLang="en-US" sz="3600" dirty="0" smtClean="0"/>
              <a:t>Sponsored Projects</a:t>
            </a:r>
          </a:p>
        </p:txBody>
      </p:sp>
      <p:sp>
        <p:nvSpPr>
          <p:cNvPr id="3076" name="Rectangle 3"/>
          <p:cNvSpPr>
            <a:spLocks noGrp="1" noChangeArrowheads="1"/>
          </p:cNvSpPr>
          <p:nvPr>
            <p:ph type="body" idx="1"/>
          </p:nvPr>
        </p:nvSpPr>
        <p:spPr/>
        <p:txBody>
          <a:bodyPr/>
          <a:lstStyle/>
          <a:p>
            <a:pPr marL="0" indent="0" eaLnBrk="1" hangingPunct="1"/>
            <a:endParaRPr lang="en-US" altLang="en-US" sz="2400" i="0" smtClean="0"/>
          </a:p>
          <a:p>
            <a:pPr marL="0" indent="0" eaLnBrk="1" hangingPunct="1"/>
            <a:endParaRPr lang="en-US" altLang="en-US" sz="2400" i="0" smtClean="0"/>
          </a:p>
        </p:txBody>
      </p:sp>
      <p:sp>
        <p:nvSpPr>
          <p:cNvPr id="3077" name="Text Box 4"/>
          <p:cNvSpPr txBox="1">
            <a:spLocks noChangeArrowheads="1"/>
          </p:cNvSpPr>
          <p:nvPr/>
        </p:nvSpPr>
        <p:spPr bwMode="auto">
          <a:xfrm>
            <a:off x="685800" y="1295400"/>
            <a:ext cx="8305800" cy="3908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b="1">
                <a:solidFill>
                  <a:schemeClr val="tx1"/>
                </a:solidFill>
                <a:latin typeface="Times" pitchFamily="18" charset="0"/>
                <a:ea typeface="Osaka" pitchFamily="1" charset="-128"/>
              </a:defRPr>
            </a:lvl1pPr>
            <a:lvl2pPr marL="742950" indent="-285750">
              <a:defRPr sz="3200" b="1">
                <a:solidFill>
                  <a:schemeClr val="tx1"/>
                </a:solidFill>
                <a:latin typeface="Times" pitchFamily="18" charset="0"/>
                <a:ea typeface="Osaka" pitchFamily="1" charset="-128"/>
              </a:defRPr>
            </a:lvl2pPr>
            <a:lvl3pPr marL="1143000" indent="-228600">
              <a:defRPr sz="3200" b="1">
                <a:solidFill>
                  <a:schemeClr val="tx1"/>
                </a:solidFill>
                <a:latin typeface="Times" pitchFamily="18" charset="0"/>
                <a:ea typeface="Osaka" pitchFamily="1" charset="-128"/>
              </a:defRPr>
            </a:lvl3pPr>
            <a:lvl4pPr marL="1600200" indent="-228600">
              <a:defRPr sz="3200" b="1">
                <a:solidFill>
                  <a:schemeClr val="tx1"/>
                </a:solidFill>
                <a:latin typeface="Times" pitchFamily="18" charset="0"/>
                <a:ea typeface="Osaka" pitchFamily="1" charset="-128"/>
              </a:defRPr>
            </a:lvl4pPr>
            <a:lvl5pPr marL="2057400" indent="-228600">
              <a:defRPr sz="3200" b="1">
                <a:solidFill>
                  <a:schemeClr val="tx1"/>
                </a:solidFill>
                <a:latin typeface="Times" pitchFamily="18" charset="0"/>
                <a:ea typeface="Osaka" pitchFamily="1" charset="-128"/>
              </a:defRPr>
            </a:lvl5pPr>
            <a:lvl6pPr marL="2514600" indent="-228600" eaLnBrk="0" fontAlgn="base" hangingPunct="0">
              <a:spcBef>
                <a:spcPct val="0"/>
              </a:spcBef>
              <a:spcAft>
                <a:spcPct val="0"/>
              </a:spcAft>
              <a:defRPr sz="3200" b="1">
                <a:solidFill>
                  <a:schemeClr val="tx1"/>
                </a:solidFill>
                <a:latin typeface="Times" pitchFamily="18" charset="0"/>
                <a:ea typeface="Osaka" pitchFamily="1" charset="-128"/>
              </a:defRPr>
            </a:lvl6pPr>
            <a:lvl7pPr marL="2971800" indent="-228600" eaLnBrk="0" fontAlgn="base" hangingPunct="0">
              <a:spcBef>
                <a:spcPct val="0"/>
              </a:spcBef>
              <a:spcAft>
                <a:spcPct val="0"/>
              </a:spcAft>
              <a:defRPr sz="3200" b="1">
                <a:solidFill>
                  <a:schemeClr val="tx1"/>
                </a:solidFill>
                <a:latin typeface="Times" pitchFamily="18" charset="0"/>
                <a:ea typeface="Osaka" pitchFamily="1" charset="-128"/>
              </a:defRPr>
            </a:lvl7pPr>
            <a:lvl8pPr marL="3429000" indent="-228600" eaLnBrk="0" fontAlgn="base" hangingPunct="0">
              <a:spcBef>
                <a:spcPct val="0"/>
              </a:spcBef>
              <a:spcAft>
                <a:spcPct val="0"/>
              </a:spcAft>
              <a:defRPr sz="3200" b="1">
                <a:solidFill>
                  <a:schemeClr val="tx1"/>
                </a:solidFill>
                <a:latin typeface="Times" pitchFamily="18" charset="0"/>
                <a:ea typeface="Osaka" pitchFamily="1" charset="-128"/>
              </a:defRPr>
            </a:lvl8pPr>
            <a:lvl9pPr marL="3886200" indent="-228600" eaLnBrk="0" fontAlgn="base" hangingPunct="0">
              <a:spcBef>
                <a:spcPct val="0"/>
              </a:spcBef>
              <a:spcAft>
                <a:spcPct val="0"/>
              </a:spcAft>
              <a:defRPr sz="3200" b="1">
                <a:solidFill>
                  <a:schemeClr val="tx1"/>
                </a:solidFill>
                <a:latin typeface="Times" pitchFamily="18" charset="0"/>
                <a:ea typeface="Osaka" pitchFamily="1" charset="-128"/>
              </a:defRPr>
            </a:lvl9pPr>
          </a:lstStyle>
          <a:p>
            <a:r>
              <a:rPr lang="en-US" altLang="en-US" sz="2800" b="0" u="none" smtClean="0">
                <a:solidFill>
                  <a:srgbClr val="601915"/>
                </a:solidFill>
                <a:latin typeface="Arial" charset="0"/>
              </a:rPr>
              <a:t>Sponsored Projects are typically scholarly activities integral to one or more of UGA’s three missions (teaching, research, and service). </a:t>
            </a:r>
          </a:p>
          <a:p>
            <a:endParaRPr lang="en-US" altLang="en-US" sz="2400" b="0" u="none" smtClean="0">
              <a:solidFill>
                <a:srgbClr val="601915"/>
              </a:solidFill>
              <a:latin typeface="Arial" charset="0"/>
            </a:endParaRPr>
          </a:p>
          <a:p>
            <a:r>
              <a:rPr lang="en-US" altLang="en-US" sz="2800" b="0" u="none" smtClean="0">
                <a:solidFill>
                  <a:srgbClr val="601915"/>
                </a:solidFill>
                <a:latin typeface="Arial" charset="0"/>
              </a:rPr>
              <a:t>They usually require the intellectual contribution of at least one UGA employee, and they usually (but not always) allow for the University to own resulting intellectual property and for the publication of results without significant restrictions. </a:t>
            </a:r>
            <a:endParaRPr lang="en-US" altLang="en-US" sz="1200" u="none" smtClean="0">
              <a:solidFill>
                <a:srgbClr val="601915"/>
              </a:solidFill>
              <a:latin typeface="Arial" charset="0"/>
            </a:endParaRPr>
          </a:p>
        </p:txBody>
      </p:sp>
    </p:spTree>
    <p:extLst>
      <p:ext uri="{BB962C8B-B14F-4D97-AF65-F5344CB8AC3E}">
        <p14:creationId xmlns:p14="http://schemas.microsoft.com/office/powerpoint/2010/main" val="1668994879"/>
      </p:ext>
    </p:extLst>
  </p:cSld>
  <p:clrMapOvr>
    <a:masterClrMapping/>
  </p:clrMapOvr>
  <p:transition spd="med">
    <p:cut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3"/>
          <p:cNvSpPr>
            <a:spLocks noGrp="1"/>
          </p:cNvSpPr>
          <p:nvPr>
            <p:ph type="sldNum" sz="quarter" idx="10"/>
          </p:nvPr>
        </p:nvSpPr>
        <p:spPr/>
        <p:txBody>
          <a:bodyPr/>
          <a:lstStyle/>
          <a:p>
            <a:pPr>
              <a:defRPr/>
            </a:pPr>
            <a:fld id="{D4F05C97-553C-46A3-A69E-3D6DC1901B04}" type="slidenum">
              <a:rPr lang="en-US"/>
              <a:pPr>
                <a:defRPr/>
              </a:pPr>
              <a:t>11</a:t>
            </a:fld>
            <a:endParaRPr lang="en-US" sz="1200">
              <a:solidFill>
                <a:srgbClr val="000000"/>
              </a:solidFill>
            </a:endParaRPr>
          </a:p>
        </p:txBody>
      </p:sp>
      <p:sp>
        <p:nvSpPr>
          <p:cNvPr id="4099" name="Text Box 5"/>
          <p:cNvSpPr txBox="1">
            <a:spLocks noChangeArrowheads="1"/>
          </p:cNvSpPr>
          <p:nvPr/>
        </p:nvSpPr>
        <p:spPr bwMode="auto">
          <a:xfrm>
            <a:off x="533400" y="6111875"/>
            <a:ext cx="5562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b="1">
                <a:solidFill>
                  <a:schemeClr val="tx1"/>
                </a:solidFill>
                <a:latin typeface="Times" pitchFamily="18" charset="0"/>
                <a:ea typeface="Osaka" pitchFamily="1" charset="-128"/>
              </a:defRPr>
            </a:lvl1pPr>
            <a:lvl2pPr marL="742950" indent="-285750">
              <a:defRPr sz="3200" b="1">
                <a:solidFill>
                  <a:schemeClr val="tx1"/>
                </a:solidFill>
                <a:latin typeface="Times" pitchFamily="18" charset="0"/>
                <a:ea typeface="Osaka" pitchFamily="1" charset="-128"/>
              </a:defRPr>
            </a:lvl2pPr>
            <a:lvl3pPr marL="1143000" indent="-228600">
              <a:defRPr sz="3200" b="1">
                <a:solidFill>
                  <a:schemeClr val="tx1"/>
                </a:solidFill>
                <a:latin typeface="Times" pitchFamily="18" charset="0"/>
                <a:ea typeface="Osaka" pitchFamily="1" charset="-128"/>
              </a:defRPr>
            </a:lvl3pPr>
            <a:lvl4pPr marL="1600200" indent="-228600">
              <a:defRPr sz="3200" b="1">
                <a:solidFill>
                  <a:schemeClr val="tx1"/>
                </a:solidFill>
                <a:latin typeface="Times" pitchFamily="18" charset="0"/>
                <a:ea typeface="Osaka" pitchFamily="1" charset="-128"/>
              </a:defRPr>
            </a:lvl4pPr>
            <a:lvl5pPr marL="2057400" indent="-228600">
              <a:defRPr sz="3200" b="1">
                <a:solidFill>
                  <a:schemeClr val="tx1"/>
                </a:solidFill>
                <a:latin typeface="Times" pitchFamily="18" charset="0"/>
                <a:ea typeface="Osaka" pitchFamily="1" charset="-128"/>
              </a:defRPr>
            </a:lvl5pPr>
            <a:lvl6pPr marL="2514600" indent="-228600" eaLnBrk="0" fontAlgn="base" hangingPunct="0">
              <a:spcBef>
                <a:spcPct val="0"/>
              </a:spcBef>
              <a:spcAft>
                <a:spcPct val="0"/>
              </a:spcAft>
              <a:defRPr sz="3200" b="1">
                <a:solidFill>
                  <a:schemeClr val="tx1"/>
                </a:solidFill>
                <a:latin typeface="Times" pitchFamily="18" charset="0"/>
                <a:ea typeface="Osaka" pitchFamily="1" charset="-128"/>
              </a:defRPr>
            </a:lvl6pPr>
            <a:lvl7pPr marL="2971800" indent="-228600" eaLnBrk="0" fontAlgn="base" hangingPunct="0">
              <a:spcBef>
                <a:spcPct val="0"/>
              </a:spcBef>
              <a:spcAft>
                <a:spcPct val="0"/>
              </a:spcAft>
              <a:defRPr sz="3200" b="1">
                <a:solidFill>
                  <a:schemeClr val="tx1"/>
                </a:solidFill>
                <a:latin typeface="Times" pitchFamily="18" charset="0"/>
                <a:ea typeface="Osaka" pitchFamily="1" charset="-128"/>
              </a:defRPr>
            </a:lvl7pPr>
            <a:lvl8pPr marL="3429000" indent="-228600" eaLnBrk="0" fontAlgn="base" hangingPunct="0">
              <a:spcBef>
                <a:spcPct val="0"/>
              </a:spcBef>
              <a:spcAft>
                <a:spcPct val="0"/>
              </a:spcAft>
              <a:defRPr sz="3200" b="1">
                <a:solidFill>
                  <a:schemeClr val="tx1"/>
                </a:solidFill>
                <a:latin typeface="Times" pitchFamily="18" charset="0"/>
                <a:ea typeface="Osaka" pitchFamily="1" charset="-128"/>
              </a:defRPr>
            </a:lvl8pPr>
            <a:lvl9pPr marL="3886200" indent="-228600" eaLnBrk="0" fontAlgn="base" hangingPunct="0">
              <a:spcBef>
                <a:spcPct val="0"/>
              </a:spcBef>
              <a:spcAft>
                <a:spcPct val="0"/>
              </a:spcAft>
              <a:defRPr sz="3200" b="1">
                <a:solidFill>
                  <a:schemeClr val="tx1"/>
                </a:solidFill>
                <a:latin typeface="Times" pitchFamily="18" charset="0"/>
                <a:ea typeface="Osaka" pitchFamily="1" charset="-128"/>
              </a:defRPr>
            </a:lvl9pPr>
          </a:lstStyle>
          <a:p>
            <a:pPr>
              <a:spcBef>
                <a:spcPct val="50000"/>
              </a:spcBef>
            </a:pPr>
            <a:r>
              <a:rPr lang="en-US" altLang="en-US" sz="1400" b="0" u="none" smtClean="0">
                <a:solidFill>
                  <a:srgbClr val="FFFFFF"/>
                </a:solidFill>
                <a:latin typeface="Arial" charset="0"/>
              </a:rPr>
              <a:t>Sponsored Programs</a:t>
            </a:r>
            <a:endParaRPr lang="en-US" altLang="en-US" sz="1400" u="none" smtClean="0">
              <a:solidFill>
                <a:srgbClr val="000000"/>
              </a:solidFill>
            </a:endParaRPr>
          </a:p>
        </p:txBody>
      </p:sp>
      <p:sp>
        <p:nvSpPr>
          <p:cNvPr id="4100" name="Text Box 7"/>
          <p:cNvSpPr txBox="1">
            <a:spLocks noChangeArrowheads="1"/>
          </p:cNvSpPr>
          <p:nvPr/>
        </p:nvSpPr>
        <p:spPr bwMode="auto">
          <a:xfrm>
            <a:off x="2286000" y="2590800"/>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b="1">
                <a:solidFill>
                  <a:schemeClr val="tx1"/>
                </a:solidFill>
                <a:latin typeface="Times" pitchFamily="18" charset="0"/>
                <a:ea typeface="Osaka" pitchFamily="1" charset="-128"/>
              </a:defRPr>
            </a:lvl1pPr>
            <a:lvl2pPr marL="742950" indent="-285750">
              <a:defRPr sz="3200" b="1">
                <a:solidFill>
                  <a:schemeClr val="tx1"/>
                </a:solidFill>
                <a:latin typeface="Times" pitchFamily="18" charset="0"/>
                <a:ea typeface="Osaka" pitchFamily="1" charset="-128"/>
              </a:defRPr>
            </a:lvl2pPr>
            <a:lvl3pPr marL="1143000" indent="-228600">
              <a:defRPr sz="3200" b="1">
                <a:solidFill>
                  <a:schemeClr val="tx1"/>
                </a:solidFill>
                <a:latin typeface="Times" pitchFamily="18" charset="0"/>
                <a:ea typeface="Osaka" pitchFamily="1" charset="-128"/>
              </a:defRPr>
            </a:lvl3pPr>
            <a:lvl4pPr marL="1600200" indent="-228600">
              <a:defRPr sz="3200" b="1">
                <a:solidFill>
                  <a:schemeClr val="tx1"/>
                </a:solidFill>
                <a:latin typeface="Times" pitchFamily="18" charset="0"/>
                <a:ea typeface="Osaka" pitchFamily="1" charset="-128"/>
              </a:defRPr>
            </a:lvl4pPr>
            <a:lvl5pPr marL="2057400" indent="-228600">
              <a:defRPr sz="3200" b="1">
                <a:solidFill>
                  <a:schemeClr val="tx1"/>
                </a:solidFill>
                <a:latin typeface="Times" pitchFamily="18" charset="0"/>
                <a:ea typeface="Osaka" pitchFamily="1" charset="-128"/>
              </a:defRPr>
            </a:lvl5pPr>
            <a:lvl6pPr marL="2514600" indent="-228600" eaLnBrk="0" fontAlgn="base" hangingPunct="0">
              <a:spcBef>
                <a:spcPct val="0"/>
              </a:spcBef>
              <a:spcAft>
                <a:spcPct val="0"/>
              </a:spcAft>
              <a:defRPr sz="3200" b="1">
                <a:solidFill>
                  <a:schemeClr val="tx1"/>
                </a:solidFill>
                <a:latin typeface="Times" pitchFamily="18" charset="0"/>
                <a:ea typeface="Osaka" pitchFamily="1" charset="-128"/>
              </a:defRPr>
            </a:lvl6pPr>
            <a:lvl7pPr marL="2971800" indent="-228600" eaLnBrk="0" fontAlgn="base" hangingPunct="0">
              <a:spcBef>
                <a:spcPct val="0"/>
              </a:spcBef>
              <a:spcAft>
                <a:spcPct val="0"/>
              </a:spcAft>
              <a:defRPr sz="3200" b="1">
                <a:solidFill>
                  <a:schemeClr val="tx1"/>
                </a:solidFill>
                <a:latin typeface="Times" pitchFamily="18" charset="0"/>
                <a:ea typeface="Osaka" pitchFamily="1" charset="-128"/>
              </a:defRPr>
            </a:lvl7pPr>
            <a:lvl8pPr marL="3429000" indent="-228600" eaLnBrk="0" fontAlgn="base" hangingPunct="0">
              <a:spcBef>
                <a:spcPct val="0"/>
              </a:spcBef>
              <a:spcAft>
                <a:spcPct val="0"/>
              </a:spcAft>
              <a:defRPr sz="3200" b="1">
                <a:solidFill>
                  <a:schemeClr val="tx1"/>
                </a:solidFill>
                <a:latin typeface="Times" pitchFamily="18" charset="0"/>
                <a:ea typeface="Osaka" pitchFamily="1" charset="-128"/>
              </a:defRPr>
            </a:lvl8pPr>
            <a:lvl9pPr marL="3886200" indent="-228600" eaLnBrk="0" fontAlgn="base" hangingPunct="0">
              <a:spcBef>
                <a:spcPct val="0"/>
              </a:spcBef>
              <a:spcAft>
                <a:spcPct val="0"/>
              </a:spcAft>
              <a:defRPr sz="3200" b="1">
                <a:solidFill>
                  <a:schemeClr val="tx1"/>
                </a:solidFill>
                <a:latin typeface="Times" pitchFamily="18" charset="0"/>
                <a:ea typeface="Osaka" pitchFamily="1" charset="-128"/>
              </a:defRPr>
            </a:lvl9pPr>
          </a:lstStyle>
          <a:p>
            <a:pPr>
              <a:spcBef>
                <a:spcPct val="50000"/>
              </a:spcBef>
            </a:pPr>
            <a:endParaRPr lang="en-US" altLang="en-US" sz="2400" u="none" smtClean="0">
              <a:solidFill>
                <a:srgbClr val="000000"/>
              </a:solidFill>
            </a:endParaRPr>
          </a:p>
        </p:txBody>
      </p:sp>
      <p:sp>
        <p:nvSpPr>
          <p:cNvPr id="4101" name="Text Box 10"/>
          <p:cNvSpPr txBox="1">
            <a:spLocks noChangeArrowheads="1"/>
          </p:cNvSpPr>
          <p:nvPr/>
        </p:nvSpPr>
        <p:spPr bwMode="auto">
          <a:xfrm>
            <a:off x="1600200" y="3048000"/>
            <a:ext cx="609600" cy="76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3200" b="1">
                <a:solidFill>
                  <a:schemeClr val="tx1"/>
                </a:solidFill>
                <a:latin typeface="Times" pitchFamily="18" charset="0"/>
                <a:ea typeface="Osaka" pitchFamily="1" charset="-128"/>
              </a:defRPr>
            </a:lvl1pPr>
            <a:lvl2pPr marL="742950" indent="-285750">
              <a:defRPr sz="3200" b="1">
                <a:solidFill>
                  <a:schemeClr val="tx1"/>
                </a:solidFill>
                <a:latin typeface="Times" pitchFamily="18" charset="0"/>
                <a:ea typeface="Osaka" pitchFamily="1" charset="-128"/>
              </a:defRPr>
            </a:lvl2pPr>
            <a:lvl3pPr marL="1143000" indent="-228600">
              <a:defRPr sz="3200" b="1">
                <a:solidFill>
                  <a:schemeClr val="tx1"/>
                </a:solidFill>
                <a:latin typeface="Times" pitchFamily="18" charset="0"/>
                <a:ea typeface="Osaka" pitchFamily="1" charset="-128"/>
              </a:defRPr>
            </a:lvl3pPr>
            <a:lvl4pPr marL="1600200" indent="-228600">
              <a:defRPr sz="3200" b="1">
                <a:solidFill>
                  <a:schemeClr val="tx1"/>
                </a:solidFill>
                <a:latin typeface="Times" pitchFamily="18" charset="0"/>
                <a:ea typeface="Osaka" pitchFamily="1" charset="-128"/>
              </a:defRPr>
            </a:lvl4pPr>
            <a:lvl5pPr marL="2057400" indent="-228600">
              <a:defRPr sz="3200" b="1">
                <a:solidFill>
                  <a:schemeClr val="tx1"/>
                </a:solidFill>
                <a:latin typeface="Times" pitchFamily="18" charset="0"/>
                <a:ea typeface="Osaka" pitchFamily="1" charset="-128"/>
              </a:defRPr>
            </a:lvl5pPr>
            <a:lvl6pPr marL="2514600" indent="-228600" eaLnBrk="0" fontAlgn="base" hangingPunct="0">
              <a:spcBef>
                <a:spcPct val="0"/>
              </a:spcBef>
              <a:spcAft>
                <a:spcPct val="0"/>
              </a:spcAft>
              <a:defRPr sz="3200" b="1">
                <a:solidFill>
                  <a:schemeClr val="tx1"/>
                </a:solidFill>
                <a:latin typeface="Times" pitchFamily="18" charset="0"/>
                <a:ea typeface="Osaka" pitchFamily="1" charset="-128"/>
              </a:defRPr>
            </a:lvl6pPr>
            <a:lvl7pPr marL="2971800" indent="-228600" eaLnBrk="0" fontAlgn="base" hangingPunct="0">
              <a:spcBef>
                <a:spcPct val="0"/>
              </a:spcBef>
              <a:spcAft>
                <a:spcPct val="0"/>
              </a:spcAft>
              <a:defRPr sz="3200" b="1">
                <a:solidFill>
                  <a:schemeClr val="tx1"/>
                </a:solidFill>
                <a:latin typeface="Times" pitchFamily="18" charset="0"/>
                <a:ea typeface="Osaka" pitchFamily="1" charset="-128"/>
              </a:defRPr>
            </a:lvl7pPr>
            <a:lvl8pPr marL="3429000" indent="-228600" eaLnBrk="0" fontAlgn="base" hangingPunct="0">
              <a:spcBef>
                <a:spcPct val="0"/>
              </a:spcBef>
              <a:spcAft>
                <a:spcPct val="0"/>
              </a:spcAft>
              <a:defRPr sz="3200" b="1">
                <a:solidFill>
                  <a:schemeClr val="tx1"/>
                </a:solidFill>
                <a:latin typeface="Times" pitchFamily="18" charset="0"/>
                <a:ea typeface="Osaka" pitchFamily="1" charset="-128"/>
              </a:defRPr>
            </a:lvl8pPr>
            <a:lvl9pPr marL="3886200" indent="-228600" eaLnBrk="0" fontAlgn="base" hangingPunct="0">
              <a:spcBef>
                <a:spcPct val="0"/>
              </a:spcBef>
              <a:spcAft>
                <a:spcPct val="0"/>
              </a:spcAft>
              <a:defRPr sz="3200" b="1">
                <a:solidFill>
                  <a:schemeClr val="tx1"/>
                </a:solidFill>
                <a:latin typeface="Times" pitchFamily="18" charset="0"/>
                <a:ea typeface="Osaka" pitchFamily="1" charset="-128"/>
              </a:defRPr>
            </a:lvl9pPr>
          </a:lstStyle>
          <a:p>
            <a:pPr algn="ctr">
              <a:spcBef>
                <a:spcPct val="50000"/>
              </a:spcBef>
            </a:pPr>
            <a:r>
              <a:rPr lang="en-US" altLang="en-US" sz="4400" b="0" u="none" smtClean="0">
                <a:solidFill>
                  <a:srgbClr val="FFFFFF"/>
                </a:solidFill>
                <a:latin typeface="Times New Roman" pitchFamily="18" charset="0"/>
              </a:rPr>
              <a:t>+</a:t>
            </a:r>
            <a:endParaRPr lang="en-US" altLang="en-US" sz="2400" b="0" u="none" smtClean="0">
              <a:solidFill>
                <a:srgbClr val="000000"/>
              </a:solidFill>
              <a:latin typeface="Times New Roman" pitchFamily="18" charset="0"/>
            </a:endParaRPr>
          </a:p>
        </p:txBody>
      </p:sp>
      <p:sp>
        <p:nvSpPr>
          <p:cNvPr id="4102" name="Text Box 12"/>
          <p:cNvSpPr txBox="1">
            <a:spLocks noChangeArrowheads="1"/>
          </p:cNvSpPr>
          <p:nvPr/>
        </p:nvSpPr>
        <p:spPr bwMode="auto">
          <a:xfrm>
            <a:off x="3486150" y="3032125"/>
            <a:ext cx="609600" cy="76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3200" b="1">
                <a:solidFill>
                  <a:schemeClr val="tx1"/>
                </a:solidFill>
                <a:latin typeface="Times" pitchFamily="18" charset="0"/>
                <a:ea typeface="Osaka" pitchFamily="1" charset="-128"/>
              </a:defRPr>
            </a:lvl1pPr>
            <a:lvl2pPr marL="742950" indent="-285750">
              <a:defRPr sz="3200" b="1">
                <a:solidFill>
                  <a:schemeClr val="tx1"/>
                </a:solidFill>
                <a:latin typeface="Times" pitchFamily="18" charset="0"/>
                <a:ea typeface="Osaka" pitchFamily="1" charset="-128"/>
              </a:defRPr>
            </a:lvl2pPr>
            <a:lvl3pPr marL="1143000" indent="-228600">
              <a:defRPr sz="3200" b="1">
                <a:solidFill>
                  <a:schemeClr val="tx1"/>
                </a:solidFill>
                <a:latin typeface="Times" pitchFamily="18" charset="0"/>
                <a:ea typeface="Osaka" pitchFamily="1" charset="-128"/>
              </a:defRPr>
            </a:lvl3pPr>
            <a:lvl4pPr marL="1600200" indent="-228600">
              <a:defRPr sz="3200" b="1">
                <a:solidFill>
                  <a:schemeClr val="tx1"/>
                </a:solidFill>
                <a:latin typeface="Times" pitchFamily="18" charset="0"/>
                <a:ea typeface="Osaka" pitchFamily="1" charset="-128"/>
              </a:defRPr>
            </a:lvl4pPr>
            <a:lvl5pPr marL="2057400" indent="-228600">
              <a:defRPr sz="3200" b="1">
                <a:solidFill>
                  <a:schemeClr val="tx1"/>
                </a:solidFill>
                <a:latin typeface="Times" pitchFamily="18" charset="0"/>
                <a:ea typeface="Osaka" pitchFamily="1" charset="-128"/>
              </a:defRPr>
            </a:lvl5pPr>
            <a:lvl6pPr marL="2514600" indent="-228600" eaLnBrk="0" fontAlgn="base" hangingPunct="0">
              <a:spcBef>
                <a:spcPct val="0"/>
              </a:spcBef>
              <a:spcAft>
                <a:spcPct val="0"/>
              </a:spcAft>
              <a:defRPr sz="3200" b="1">
                <a:solidFill>
                  <a:schemeClr val="tx1"/>
                </a:solidFill>
                <a:latin typeface="Times" pitchFamily="18" charset="0"/>
                <a:ea typeface="Osaka" pitchFamily="1" charset="-128"/>
              </a:defRPr>
            </a:lvl6pPr>
            <a:lvl7pPr marL="2971800" indent="-228600" eaLnBrk="0" fontAlgn="base" hangingPunct="0">
              <a:spcBef>
                <a:spcPct val="0"/>
              </a:spcBef>
              <a:spcAft>
                <a:spcPct val="0"/>
              </a:spcAft>
              <a:defRPr sz="3200" b="1">
                <a:solidFill>
                  <a:schemeClr val="tx1"/>
                </a:solidFill>
                <a:latin typeface="Times" pitchFamily="18" charset="0"/>
                <a:ea typeface="Osaka" pitchFamily="1" charset="-128"/>
              </a:defRPr>
            </a:lvl7pPr>
            <a:lvl8pPr marL="3429000" indent="-228600" eaLnBrk="0" fontAlgn="base" hangingPunct="0">
              <a:spcBef>
                <a:spcPct val="0"/>
              </a:spcBef>
              <a:spcAft>
                <a:spcPct val="0"/>
              </a:spcAft>
              <a:defRPr sz="3200" b="1">
                <a:solidFill>
                  <a:schemeClr val="tx1"/>
                </a:solidFill>
                <a:latin typeface="Times" pitchFamily="18" charset="0"/>
                <a:ea typeface="Osaka" pitchFamily="1" charset="-128"/>
              </a:defRPr>
            </a:lvl8pPr>
            <a:lvl9pPr marL="3886200" indent="-228600" eaLnBrk="0" fontAlgn="base" hangingPunct="0">
              <a:spcBef>
                <a:spcPct val="0"/>
              </a:spcBef>
              <a:spcAft>
                <a:spcPct val="0"/>
              </a:spcAft>
              <a:defRPr sz="3200" b="1">
                <a:solidFill>
                  <a:schemeClr val="tx1"/>
                </a:solidFill>
                <a:latin typeface="Times" pitchFamily="18" charset="0"/>
                <a:ea typeface="Osaka" pitchFamily="1" charset="-128"/>
              </a:defRPr>
            </a:lvl9pPr>
          </a:lstStyle>
          <a:p>
            <a:pPr algn="ctr">
              <a:spcBef>
                <a:spcPct val="50000"/>
              </a:spcBef>
            </a:pPr>
            <a:r>
              <a:rPr lang="en-US" altLang="en-US" sz="4400" b="0" u="none" smtClean="0">
                <a:solidFill>
                  <a:srgbClr val="FFFFFF"/>
                </a:solidFill>
                <a:latin typeface="Times New Roman" pitchFamily="18" charset="0"/>
              </a:rPr>
              <a:t>+</a:t>
            </a:r>
            <a:endParaRPr lang="en-US" altLang="en-US" sz="2400" b="0" u="none" smtClean="0">
              <a:solidFill>
                <a:srgbClr val="000000"/>
              </a:solidFill>
              <a:latin typeface="Times New Roman" pitchFamily="18" charset="0"/>
            </a:endParaRPr>
          </a:p>
        </p:txBody>
      </p:sp>
      <p:sp>
        <p:nvSpPr>
          <p:cNvPr id="4103" name="Rectangle 18"/>
          <p:cNvSpPr>
            <a:spLocks noChangeArrowheads="1"/>
          </p:cNvSpPr>
          <p:nvPr/>
        </p:nvSpPr>
        <p:spPr bwMode="auto">
          <a:xfrm>
            <a:off x="0" y="1752600"/>
            <a:ext cx="8955088"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defRPr sz="3200" b="1">
                <a:solidFill>
                  <a:schemeClr val="tx1"/>
                </a:solidFill>
                <a:latin typeface="Times" pitchFamily="18" charset="0"/>
                <a:ea typeface="Osaka" pitchFamily="1" charset="-128"/>
              </a:defRPr>
            </a:lvl1pPr>
            <a:lvl2pPr marL="742950" indent="-285750">
              <a:defRPr sz="3200" b="1">
                <a:solidFill>
                  <a:schemeClr val="tx1"/>
                </a:solidFill>
                <a:latin typeface="Times" pitchFamily="18" charset="0"/>
                <a:ea typeface="Osaka" pitchFamily="1" charset="-128"/>
              </a:defRPr>
            </a:lvl2pPr>
            <a:lvl3pPr marL="1143000" indent="-228600">
              <a:defRPr sz="3200" b="1">
                <a:solidFill>
                  <a:schemeClr val="tx1"/>
                </a:solidFill>
                <a:latin typeface="Times" pitchFamily="18" charset="0"/>
                <a:ea typeface="Osaka" pitchFamily="1" charset="-128"/>
              </a:defRPr>
            </a:lvl3pPr>
            <a:lvl4pPr marL="1600200" indent="-228600">
              <a:defRPr sz="3200" b="1">
                <a:solidFill>
                  <a:schemeClr val="tx1"/>
                </a:solidFill>
                <a:latin typeface="Times" pitchFamily="18" charset="0"/>
                <a:ea typeface="Osaka" pitchFamily="1" charset="-128"/>
              </a:defRPr>
            </a:lvl4pPr>
            <a:lvl5pPr marL="2057400" indent="-228600">
              <a:defRPr sz="3200" b="1">
                <a:solidFill>
                  <a:schemeClr val="tx1"/>
                </a:solidFill>
                <a:latin typeface="Times" pitchFamily="18" charset="0"/>
                <a:ea typeface="Osaka" pitchFamily="1" charset="-128"/>
              </a:defRPr>
            </a:lvl5pPr>
            <a:lvl6pPr marL="2514600" indent="-228600" eaLnBrk="0" fontAlgn="base" hangingPunct="0">
              <a:spcBef>
                <a:spcPct val="0"/>
              </a:spcBef>
              <a:spcAft>
                <a:spcPct val="0"/>
              </a:spcAft>
              <a:defRPr sz="3200" b="1">
                <a:solidFill>
                  <a:schemeClr val="tx1"/>
                </a:solidFill>
                <a:latin typeface="Times" pitchFamily="18" charset="0"/>
                <a:ea typeface="Osaka" pitchFamily="1" charset="-128"/>
              </a:defRPr>
            </a:lvl6pPr>
            <a:lvl7pPr marL="2971800" indent="-228600" eaLnBrk="0" fontAlgn="base" hangingPunct="0">
              <a:spcBef>
                <a:spcPct val="0"/>
              </a:spcBef>
              <a:spcAft>
                <a:spcPct val="0"/>
              </a:spcAft>
              <a:defRPr sz="3200" b="1">
                <a:solidFill>
                  <a:schemeClr val="tx1"/>
                </a:solidFill>
                <a:latin typeface="Times" pitchFamily="18" charset="0"/>
                <a:ea typeface="Osaka" pitchFamily="1" charset="-128"/>
              </a:defRPr>
            </a:lvl7pPr>
            <a:lvl8pPr marL="3429000" indent="-228600" eaLnBrk="0" fontAlgn="base" hangingPunct="0">
              <a:spcBef>
                <a:spcPct val="0"/>
              </a:spcBef>
              <a:spcAft>
                <a:spcPct val="0"/>
              </a:spcAft>
              <a:defRPr sz="3200" b="1">
                <a:solidFill>
                  <a:schemeClr val="tx1"/>
                </a:solidFill>
                <a:latin typeface="Times" pitchFamily="18" charset="0"/>
                <a:ea typeface="Osaka" pitchFamily="1" charset="-128"/>
              </a:defRPr>
            </a:lvl8pPr>
            <a:lvl9pPr marL="3886200" indent="-228600" eaLnBrk="0" fontAlgn="base" hangingPunct="0">
              <a:spcBef>
                <a:spcPct val="0"/>
              </a:spcBef>
              <a:spcAft>
                <a:spcPct val="0"/>
              </a:spcAft>
              <a:defRPr sz="3200" b="1">
                <a:solidFill>
                  <a:schemeClr val="tx1"/>
                </a:solidFill>
                <a:latin typeface="Times" pitchFamily="18" charset="0"/>
                <a:ea typeface="Osaka" pitchFamily="1" charset="-128"/>
              </a:defRPr>
            </a:lvl9pPr>
          </a:lstStyle>
          <a:p>
            <a:pPr eaLnBrk="1" hangingPunct="1">
              <a:lnSpc>
                <a:spcPct val="85000"/>
              </a:lnSpc>
              <a:spcBef>
                <a:spcPct val="50000"/>
              </a:spcBef>
              <a:spcAft>
                <a:spcPct val="20000"/>
              </a:spcAft>
            </a:pPr>
            <a:endParaRPr lang="en-US" altLang="en-US" sz="2000" b="0" i="1" u="none" smtClean="0">
              <a:solidFill>
                <a:srgbClr val="601915"/>
              </a:solidFill>
              <a:latin typeface="Arial" charset="0"/>
            </a:endParaRPr>
          </a:p>
        </p:txBody>
      </p:sp>
      <p:sp>
        <p:nvSpPr>
          <p:cNvPr id="4104" name="Rectangle 23"/>
          <p:cNvSpPr>
            <a:spLocks noGrp="1" noChangeArrowheads="1"/>
          </p:cNvSpPr>
          <p:nvPr>
            <p:ph type="body" idx="1"/>
          </p:nvPr>
        </p:nvSpPr>
        <p:spPr>
          <a:xfrm>
            <a:off x="401638" y="557213"/>
            <a:ext cx="8153400" cy="609600"/>
          </a:xfrm>
        </p:spPr>
        <p:txBody>
          <a:bodyPr/>
          <a:lstStyle/>
          <a:p>
            <a:pPr marL="0" indent="0" algn="ctr" eaLnBrk="1" hangingPunct="1">
              <a:lnSpc>
                <a:spcPct val="75000"/>
              </a:lnSpc>
            </a:pPr>
            <a:r>
              <a:rPr lang="en-US" altLang="en-US" sz="2800" b="1" i="0" smtClean="0">
                <a:solidFill>
                  <a:schemeClr val="tx2"/>
                </a:solidFill>
              </a:rPr>
              <a:t>Sponsored Projects typically have some or all of the following characteristics:</a:t>
            </a:r>
          </a:p>
        </p:txBody>
      </p:sp>
      <p:sp>
        <p:nvSpPr>
          <p:cNvPr id="4105" name="Text Box 26"/>
          <p:cNvSpPr txBox="1">
            <a:spLocks noChangeArrowheads="1"/>
          </p:cNvSpPr>
          <p:nvPr/>
        </p:nvSpPr>
        <p:spPr bwMode="auto">
          <a:xfrm>
            <a:off x="5486400" y="1066800"/>
            <a:ext cx="3429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b="1">
                <a:solidFill>
                  <a:schemeClr val="tx1"/>
                </a:solidFill>
                <a:latin typeface="Times" pitchFamily="18" charset="0"/>
                <a:ea typeface="Osaka" pitchFamily="1" charset="-128"/>
              </a:defRPr>
            </a:lvl1pPr>
            <a:lvl2pPr marL="742950" indent="-285750">
              <a:defRPr sz="3200" b="1">
                <a:solidFill>
                  <a:schemeClr val="tx1"/>
                </a:solidFill>
                <a:latin typeface="Times" pitchFamily="18" charset="0"/>
                <a:ea typeface="Osaka" pitchFamily="1" charset="-128"/>
              </a:defRPr>
            </a:lvl2pPr>
            <a:lvl3pPr marL="1143000" indent="-228600">
              <a:defRPr sz="3200" b="1">
                <a:solidFill>
                  <a:schemeClr val="tx1"/>
                </a:solidFill>
                <a:latin typeface="Times" pitchFamily="18" charset="0"/>
                <a:ea typeface="Osaka" pitchFamily="1" charset="-128"/>
              </a:defRPr>
            </a:lvl3pPr>
            <a:lvl4pPr marL="1600200" indent="-228600">
              <a:defRPr sz="3200" b="1">
                <a:solidFill>
                  <a:schemeClr val="tx1"/>
                </a:solidFill>
                <a:latin typeface="Times" pitchFamily="18" charset="0"/>
                <a:ea typeface="Osaka" pitchFamily="1" charset="-128"/>
              </a:defRPr>
            </a:lvl4pPr>
            <a:lvl5pPr marL="2057400" indent="-228600">
              <a:defRPr sz="3200" b="1">
                <a:solidFill>
                  <a:schemeClr val="tx1"/>
                </a:solidFill>
                <a:latin typeface="Times" pitchFamily="18" charset="0"/>
                <a:ea typeface="Osaka" pitchFamily="1" charset="-128"/>
              </a:defRPr>
            </a:lvl5pPr>
            <a:lvl6pPr marL="2514600" indent="-228600" eaLnBrk="0" fontAlgn="base" hangingPunct="0">
              <a:spcBef>
                <a:spcPct val="0"/>
              </a:spcBef>
              <a:spcAft>
                <a:spcPct val="0"/>
              </a:spcAft>
              <a:defRPr sz="3200" b="1">
                <a:solidFill>
                  <a:schemeClr val="tx1"/>
                </a:solidFill>
                <a:latin typeface="Times" pitchFamily="18" charset="0"/>
                <a:ea typeface="Osaka" pitchFamily="1" charset="-128"/>
              </a:defRPr>
            </a:lvl6pPr>
            <a:lvl7pPr marL="2971800" indent="-228600" eaLnBrk="0" fontAlgn="base" hangingPunct="0">
              <a:spcBef>
                <a:spcPct val="0"/>
              </a:spcBef>
              <a:spcAft>
                <a:spcPct val="0"/>
              </a:spcAft>
              <a:defRPr sz="3200" b="1">
                <a:solidFill>
                  <a:schemeClr val="tx1"/>
                </a:solidFill>
                <a:latin typeface="Times" pitchFamily="18" charset="0"/>
                <a:ea typeface="Osaka" pitchFamily="1" charset="-128"/>
              </a:defRPr>
            </a:lvl7pPr>
            <a:lvl8pPr marL="3429000" indent="-228600" eaLnBrk="0" fontAlgn="base" hangingPunct="0">
              <a:spcBef>
                <a:spcPct val="0"/>
              </a:spcBef>
              <a:spcAft>
                <a:spcPct val="0"/>
              </a:spcAft>
              <a:defRPr sz="3200" b="1">
                <a:solidFill>
                  <a:schemeClr val="tx1"/>
                </a:solidFill>
                <a:latin typeface="Times" pitchFamily="18" charset="0"/>
                <a:ea typeface="Osaka" pitchFamily="1" charset="-128"/>
              </a:defRPr>
            </a:lvl8pPr>
            <a:lvl9pPr marL="3886200" indent="-228600" eaLnBrk="0" fontAlgn="base" hangingPunct="0">
              <a:spcBef>
                <a:spcPct val="0"/>
              </a:spcBef>
              <a:spcAft>
                <a:spcPct val="0"/>
              </a:spcAft>
              <a:defRPr sz="3200" b="1">
                <a:solidFill>
                  <a:schemeClr val="tx1"/>
                </a:solidFill>
                <a:latin typeface="Times" pitchFamily="18" charset="0"/>
                <a:ea typeface="Osaka" pitchFamily="1" charset="-128"/>
              </a:defRPr>
            </a:lvl9pPr>
          </a:lstStyle>
          <a:p>
            <a:pPr>
              <a:spcBef>
                <a:spcPct val="50000"/>
              </a:spcBef>
            </a:pPr>
            <a:endParaRPr lang="en-US" altLang="en-US" sz="1400" u="none" smtClean="0">
              <a:solidFill>
                <a:srgbClr val="000000"/>
              </a:solidFill>
            </a:endParaRPr>
          </a:p>
        </p:txBody>
      </p:sp>
      <p:sp>
        <p:nvSpPr>
          <p:cNvPr id="4106" name="Text Box 27"/>
          <p:cNvSpPr txBox="1">
            <a:spLocks noChangeArrowheads="1"/>
          </p:cNvSpPr>
          <p:nvPr/>
        </p:nvSpPr>
        <p:spPr bwMode="auto">
          <a:xfrm>
            <a:off x="584200" y="1303338"/>
            <a:ext cx="8026400" cy="452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3200" b="1">
                <a:solidFill>
                  <a:schemeClr val="tx1"/>
                </a:solidFill>
                <a:latin typeface="Times" pitchFamily="18" charset="0"/>
                <a:ea typeface="Osaka" pitchFamily="1" charset="-128"/>
              </a:defRPr>
            </a:lvl1pPr>
            <a:lvl2pPr marL="742950" indent="-285750">
              <a:defRPr sz="3200" b="1">
                <a:solidFill>
                  <a:schemeClr val="tx1"/>
                </a:solidFill>
                <a:latin typeface="Times" pitchFamily="18" charset="0"/>
                <a:ea typeface="Osaka" pitchFamily="1" charset="-128"/>
              </a:defRPr>
            </a:lvl2pPr>
            <a:lvl3pPr marL="1143000" indent="-228600">
              <a:defRPr sz="3200" b="1">
                <a:solidFill>
                  <a:schemeClr val="tx1"/>
                </a:solidFill>
                <a:latin typeface="Times" pitchFamily="18" charset="0"/>
                <a:ea typeface="Osaka" pitchFamily="1" charset="-128"/>
              </a:defRPr>
            </a:lvl3pPr>
            <a:lvl4pPr marL="1600200" indent="-228600">
              <a:defRPr sz="3200" b="1">
                <a:solidFill>
                  <a:schemeClr val="tx1"/>
                </a:solidFill>
                <a:latin typeface="Times" pitchFamily="18" charset="0"/>
                <a:ea typeface="Osaka" pitchFamily="1" charset="-128"/>
              </a:defRPr>
            </a:lvl4pPr>
            <a:lvl5pPr marL="2057400" indent="-228600">
              <a:defRPr sz="3200" b="1">
                <a:solidFill>
                  <a:schemeClr val="tx1"/>
                </a:solidFill>
                <a:latin typeface="Times" pitchFamily="18" charset="0"/>
                <a:ea typeface="Osaka" pitchFamily="1" charset="-128"/>
              </a:defRPr>
            </a:lvl5pPr>
            <a:lvl6pPr marL="2514600" indent="-228600" eaLnBrk="0" fontAlgn="base" hangingPunct="0">
              <a:spcBef>
                <a:spcPct val="0"/>
              </a:spcBef>
              <a:spcAft>
                <a:spcPct val="0"/>
              </a:spcAft>
              <a:defRPr sz="3200" b="1">
                <a:solidFill>
                  <a:schemeClr val="tx1"/>
                </a:solidFill>
                <a:latin typeface="Times" pitchFamily="18" charset="0"/>
                <a:ea typeface="Osaka" pitchFamily="1" charset="-128"/>
              </a:defRPr>
            </a:lvl6pPr>
            <a:lvl7pPr marL="2971800" indent="-228600" eaLnBrk="0" fontAlgn="base" hangingPunct="0">
              <a:spcBef>
                <a:spcPct val="0"/>
              </a:spcBef>
              <a:spcAft>
                <a:spcPct val="0"/>
              </a:spcAft>
              <a:defRPr sz="3200" b="1">
                <a:solidFill>
                  <a:schemeClr val="tx1"/>
                </a:solidFill>
                <a:latin typeface="Times" pitchFamily="18" charset="0"/>
                <a:ea typeface="Osaka" pitchFamily="1" charset="-128"/>
              </a:defRPr>
            </a:lvl7pPr>
            <a:lvl8pPr marL="3429000" indent="-228600" eaLnBrk="0" fontAlgn="base" hangingPunct="0">
              <a:spcBef>
                <a:spcPct val="0"/>
              </a:spcBef>
              <a:spcAft>
                <a:spcPct val="0"/>
              </a:spcAft>
              <a:defRPr sz="3200" b="1">
                <a:solidFill>
                  <a:schemeClr val="tx1"/>
                </a:solidFill>
                <a:latin typeface="Times" pitchFamily="18" charset="0"/>
                <a:ea typeface="Osaka" pitchFamily="1" charset="-128"/>
              </a:defRPr>
            </a:lvl8pPr>
            <a:lvl9pPr marL="3886200" indent="-228600" eaLnBrk="0" fontAlgn="base" hangingPunct="0">
              <a:spcBef>
                <a:spcPct val="0"/>
              </a:spcBef>
              <a:spcAft>
                <a:spcPct val="0"/>
              </a:spcAft>
              <a:defRPr sz="3200" b="1">
                <a:solidFill>
                  <a:schemeClr val="tx1"/>
                </a:solidFill>
                <a:latin typeface="Times" pitchFamily="18" charset="0"/>
                <a:ea typeface="Osaka" pitchFamily="1" charset="-128"/>
              </a:defRPr>
            </a:lvl9pPr>
          </a:lstStyle>
          <a:p>
            <a:pPr>
              <a:buFontTx/>
              <a:buAutoNum type="arabicPeriod"/>
            </a:pPr>
            <a:r>
              <a:rPr lang="en-US" altLang="en-US" sz="1800" b="0" u="none" smtClean="0">
                <a:solidFill>
                  <a:srgbClr val="601915"/>
                </a:solidFill>
                <a:latin typeface="Arial" charset="0"/>
              </a:rPr>
              <a:t>Intellectual or scholarly contribution.</a:t>
            </a:r>
          </a:p>
          <a:p>
            <a:pPr>
              <a:buFontTx/>
              <a:buAutoNum type="arabicPeriod"/>
            </a:pPr>
            <a:endParaRPr lang="en-US" altLang="en-US" sz="1800" b="0" u="none" smtClean="0">
              <a:solidFill>
                <a:srgbClr val="601915"/>
              </a:solidFill>
              <a:latin typeface="Arial" charset="0"/>
            </a:endParaRPr>
          </a:p>
          <a:p>
            <a:pPr>
              <a:buFontTx/>
              <a:buAutoNum type="arabicPeriod"/>
            </a:pPr>
            <a:r>
              <a:rPr lang="en-US" altLang="en-US" sz="1800" b="0" u="none" smtClean="0">
                <a:solidFill>
                  <a:srgbClr val="601915"/>
                </a:solidFill>
                <a:latin typeface="Arial" charset="0"/>
              </a:rPr>
              <a:t>Formal proposal or award document.</a:t>
            </a:r>
          </a:p>
          <a:p>
            <a:pPr>
              <a:buFontTx/>
              <a:buAutoNum type="arabicPeriod"/>
            </a:pPr>
            <a:endParaRPr lang="en-US" altLang="en-US" sz="1800" b="0" u="none" smtClean="0">
              <a:solidFill>
                <a:srgbClr val="601915"/>
              </a:solidFill>
              <a:latin typeface="Arial" charset="0"/>
            </a:endParaRPr>
          </a:p>
          <a:p>
            <a:pPr>
              <a:buFontTx/>
              <a:buAutoNum type="arabicPeriod"/>
            </a:pPr>
            <a:r>
              <a:rPr lang="en-US" altLang="en-US" sz="1800" b="0" u="none" smtClean="0">
                <a:solidFill>
                  <a:srgbClr val="601915"/>
                </a:solidFill>
                <a:latin typeface="Arial" charset="0"/>
              </a:rPr>
              <a:t>An itemized budget, including indirect costs.</a:t>
            </a:r>
          </a:p>
          <a:p>
            <a:pPr>
              <a:buFontTx/>
              <a:buAutoNum type="arabicPeriod"/>
            </a:pPr>
            <a:endParaRPr lang="en-US" altLang="en-US" sz="1800" b="0" u="none" smtClean="0">
              <a:solidFill>
                <a:srgbClr val="601915"/>
              </a:solidFill>
              <a:latin typeface="Arial" charset="0"/>
            </a:endParaRPr>
          </a:p>
          <a:p>
            <a:pPr>
              <a:buFontTx/>
              <a:buAutoNum type="arabicPeriod"/>
            </a:pPr>
            <a:r>
              <a:rPr lang="en-US" altLang="en-US" sz="1800" b="0" u="none" smtClean="0">
                <a:solidFill>
                  <a:srgbClr val="601915"/>
                </a:solidFill>
                <a:latin typeface="Arial" charset="0"/>
              </a:rPr>
              <a:t>Cost-sharing may be involved.</a:t>
            </a:r>
          </a:p>
          <a:p>
            <a:pPr>
              <a:buFontTx/>
              <a:buAutoNum type="arabicPeriod"/>
            </a:pPr>
            <a:endParaRPr lang="en-US" altLang="en-US" sz="1800" b="0" u="none" smtClean="0">
              <a:solidFill>
                <a:srgbClr val="601915"/>
              </a:solidFill>
              <a:latin typeface="Arial" charset="0"/>
            </a:endParaRPr>
          </a:p>
          <a:p>
            <a:pPr>
              <a:buFontTx/>
              <a:buAutoNum type="arabicPeriod"/>
            </a:pPr>
            <a:r>
              <a:rPr lang="en-US" altLang="en-US" sz="1800" b="0" u="none" smtClean="0">
                <a:solidFill>
                  <a:srgbClr val="601915"/>
                </a:solidFill>
                <a:latin typeface="Arial" charset="0"/>
              </a:rPr>
              <a:t>Restrictions on how funds can be spent (sponsor approval may be required to re-budget funds).</a:t>
            </a:r>
          </a:p>
          <a:p>
            <a:pPr>
              <a:buFontTx/>
              <a:buAutoNum type="arabicPeriod"/>
            </a:pPr>
            <a:endParaRPr lang="en-US" altLang="en-US" sz="1800" b="0" u="none" smtClean="0">
              <a:solidFill>
                <a:srgbClr val="601915"/>
              </a:solidFill>
              <a:latin typeface="Arial" charset="0"/>
            </a:endParaRPr>
          </a:p>
          <a:p>
            <a:pPr>
              <a:buFontTx/>
              <a:buAutoNum type="arabicPeriod"/>
            </a:pPr>
            <a:r>
              <a:rPr lang="en-US" altLang="en-US" sz="1800" b="0" u="none" smtClean="0">
                <a:solidFill>
                  <a:srgbClr val="601915"/>
                </a:solidFill>
                <a:latin typeface="Arial" charset="0"/>
              </a:rPr>
              <a:t>Unexpended funds must be returned.</a:t>
            </a:r>
          </a:p>
          <a:p>
            <a:pPr>
              <a:buFontTx/>
              <a:buAutoNum type="arabicPeriod"/>
            </a:pPr>
            <a:endParaRPr lang="en-US" altLang="en-US" sz="1800" b="0" u="none" smtClean="0">
              <a:solidFill>
                <a:srgbClr val="601915"/>
              </a:solidFill>
              <a:latin typeface="Arial" charset="0"/>
            </a:endParaRPr>
          </a:p>
          <a:p>
            <a:pPr>
              <a:buFontTx/>
              <a:buAutoNum type="arabicPeriod"/>
            </a:pPr>
            <a:r>
              <a:rPr lang="en-US" altLang="en-US" sz="1800" b="0" u="none" smtClean="0">
                <a:solidFill>
                  <a:srgbClr val="601915"/>
                </a:solidFill>
                <a:latin typeface="Arial" charset="0"/>
              </a:rPr>
              <a:t>Novel intellectual property may be developed.</a:t>
            </a:r>
          </a:p>
          <a:p>
            <a:pPr>
              <a:buFontTx/>
              <a:buAutoNum type="arabicPeriod"/>
            </a:pPr>
            <a:endParaRPr lang="en-US" altLang="en-US" sz="1800" b="0" u="none" smtClean="0">
              <a:solidFill>
                <a:srgbClr val="601915"/>
              </a:solidFill>
              <a:latin typeface="Arial" charset="0"/>
            </a:endParaRPr>
          </a:p>
          <a:p>
            <a:pPr>
              <a:buFontTx/>
              <a:buAutoNum type="arabicPeriod"/>
            </a:pPr>
            <a:r>
              <a:rPr lang="en-US" altLang="en-US" sz="1800" b="0" u="none" smtClean="0">
                <a:solidFill>
                  <a:srgbClr val="601915"/>
                </a:solidFill>
                <a:latin typeface="Arial" charset="0"/>
              </a:rPr>
              <a:t>Compliance terms and conditions</a:t>
            </a:r>
          </a:p>
        </p:txBody>
      </p:sp>
    </p:spTree>
    <p:extLst>
      <p:ext uri="{BB962C8B-B14F-4D97-AF65-F5344CB8AC3E}">
        <p14:creationId xmlns:p14="http://schemas.microsoft.com/office/powerpoint/2010/main" val="2474863724"/>
      </p:ext>
    </p:extLst>
  </p:cSld>
  <p:clrMapOvr>
    <a:masterClrMapping/>
  </p:clrMapOvr>
  <p:transition spd="med">
    <p:cut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3"/>
          <p:cNvSpPr>
            <a:spLocks noGrp="1"/>
          </p:cNvSpPr>
          <p:nvPr>
            <p:ph type="sldNum" sz="quarter" idx="10"/>
          </p:nvPr>
        </p:nvSpPr>
        <p:spPr/>
        <p:txBody>
          <a:bodyPr/>
          <a:lstStyle/>
          <a:p>
            <a:pPr>
              <a:defRPr/>
            </a:pPr>
            <a:fld id="{047FDEDB-79B8-4F22-B7AD-C00C46EC9159}" type="slidenum">
              <a:rPr lang="en-US"/>
              <a:pPr>
                <a:defRPr/>
              </a:pPr>
              <a:t>12</a:t>
            </a:fld>
            <a:endParaRPr lang="en-US" sz="1200">
              <a:solidFill>
                <a:srgbClr val="000000"/>
              </a:solidFill>
            </a:endParaRPr>
          </a:p>
        </p:txBody>
      </p:sp>
      <p:sp>
        <p:nvSpPr>
          <p:cNvPr id="5123" name="Text Box 5"/>
          <p:cNvSpPr txBox="1">
            <a:spLocks noChangeArrowheads="1"/>
          </p:cNvSpPr>
          <p:nvPr/>
        </p:nvSpPr>
        <p:spPr bwMode="auto">
          <a:xfrm>
            <a:off x="533400" y="6111875"/>
            <a:ext cx="5562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b="1">
                <a:solidFill>
                  <a:schemeClr val="tx1"/>
                </a:solidFill>
                <a:latin typeface="Times" pitchFamily="18" charset="0"/>
                <a:ea typeface="Osaka" pitchFamily="1" charset="-128"/>
              </a:defRPr>
            </a:lvl1pPr>
            <a:lvl2pPr marL="742950" indent="-285750">
              <a:defRPr sz="3200" b="1">
                <a:solidFill>
                  <a:schemeClr val="tx1"/>
                </a:solidFill>
                <a:latin typeface="Times" pitchFamily="18" charset="0"/>
                <a:ea typeface="Osaka" pitchFamily="1" charset="-128"/>
              </a:defRPr>
            </a:lvl2pPr>
            <a:lvl3pPr marL="1143000" indent="-228600">
              <a:defRPr sz="3200" b="1">
                <a:solidFill>
                  <a:schemeClr val="tx1"/>
                </a:solidFill>
                <a:latin typeface="Times" pitchFamily="18" charset="0"/>
                <a:ea typeface="Osaka" pitchFamily="1" charset="-128"/>
              </a:defRPr>
            </a:lvl3pPr>
            <a:lvl4pPr marL="1600200" indent="-228600">
              <a:defRPr sz="3200" b="1">
                <a:solidFill>
                  <a:schemeClr val="tx1"/>
                </a:solidFill>
                <a:latin typeface="Times" pitchFamily="18" charset="0"/>
                <a:ea typeface="Osaka" pitchFamily="1" charset="-128"/>
              </a:defRPr>
            </a:lvl4pPr>
            <a:lvl5pPr marL="2057400" indent="-228600">
              <a:defRPr sz="3200" b="1">
                <a:solidFill>
                  <a:schemeClr val="tx1"/>
                </a:solidFill>
                <a:latin typeface="Times" pitchFamily="18" charset="0"/>
                <a:ea typeface="Osaka" pitchFamily="1" charset="-128"/>
              </a:defRPr>
            </a:lvl5pPr>
            <a:lvl6pPr marL="2514600" indent="-228600" eaLnBrk="0" fontAlgn="base" hangingPunct="0">
              <a:spcBef>
                <a:spcPct val="0"/>
              </a:spcBef>
              <a:spcAft>
                <a:spcPct val="0"/>
              </a:spcAft>
              <a:defRPr sz="3200" b="1">
                <a:solidFill>
                  <a:schemeClr val="tx1"/>
                </a:solidFill>
                <a:latin typeface="Times" pitchFamily="18" charset="0"/>
                <a:ea typeface="Osaka" pitchFamily="1" charset="-128"/>
              </a:defRPr>
            </a:lvl6pPr>
            <a:lvl7pPr marL="2971800" indent="-228600" eaLnBrk="0" fontAlgn="base" hangingPunct="0">
              <a:spcBef>
                <a:spcPct val="0"/>
              </a:spcBef>
              <a:spcAft>
                <a:spcPct val="0"/>
              </a:spcAft>
              <a:defRPr sz="3200" b="1">
                <a:solidFill>
                  <a:schemeClr val="tx1"/>
                </a:solidFill>
                <a:latin typeface="Times" pitchFamily="18" charset="0"/>
                <a:ea typeface="Osaka" pitchFamily="1" charset="-128"/>
              </a:defRPr>
            </a:lvl7pPr>
            <a:lvl8pPr marL="3429000" indent="-228600" eaLnBrk="0" fontAlgn="base" hangingPunct="0">
              <a:spcBef>
                <a:spcPct val="0"/>
              </a:spcBef>
              <a:spcAft>
                <a:spcPct val="0"/>
              </a:spcAft>
              <a:defRPr sz="3200" b="1">
                <a:solidFill>
                  <a:schemeClr val="tx1"/>
                </a:solidFill>
                <a:latin typeface="Times" pitchFamily="18" charset="0"/>
                <a:ea typeface="Osaka" pitchFamily="1" charset="-128"/>
              </a:defRPr>
            </a:lvl8pPr>
            <a:lvl9pPr marL="3886200" indent="-228600" eaLnBrk="0" fontAlgn="base" hangingPunct="0">
              <a:spcBef>
                <a:spcPct val="0"/>
              </a:spcBef>
              <a:spcAft>
                <a:spcPct val="0"/>
              </a:spcAft>
              <a:defRPr sz="3200" b="1">
                <a:solidFill>
                  <a:schemeClr val="tx1"/>
                </a:solidFill>
                <a:latin typeface="Times" pitchFamily="18" charset="0"/>
                <a:ea typeface="Osaka" pitchFamily="1" charset="-128"/>
              </a:defRPr>
            </a:lvl9pPr>
          </a:lstStyle>
          <a:p>
            <a:pPr>
              <a:spcBef>
                <a:spcPct val="50000"/>
              </a:spcBef>
            </a:pPr>
            <a:r>
              <a:rPr lang="en-US" altLang="en-US" sz="1400" b="0" u="none" smtClean="0">
                <a:solidFill>
                  <a:srgbClr val="FFFFFF"/>
                </a:solidFill>
                <a:latin typeface="Arial" charset="0"/>
              </a:rPr>
              <a:t>Sponsored Programs</a:t>
            </a:r>
            <a:endParaRPr lang="en-US" altLang="en-US" sz="1400" u="none" smtClean="0">
              <a:solidFill>
                <a:srgbClr val="000000"/>
              </a:solidFill>
            </a:endParaRPr>
          </a:p>
        </p:txBody>
      </p:sp>
      <p:sp>
        <p:nvSpPr>
          <p:cNvPr id="5124" name="Text Box 7"/>
          <p:cNvSpPr txBox="1">
            <a:spLocks noChangeArrowheads="1"/>
          </p:cNvSpPr>
          <p:nvPr/>
        </p:nvSpPr>
        <p:spPr bwMode="auto">
          <a:xfrm>
            <a:off x="2286000" y="2590800"/>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b="1">
                <a:solidFill>
                  <a:schemeClr val="tx1"/>
                </a:solidFill>
                <a:latin typeface="Times" pitchFamily="18" charset="0"/>
                <a:ea typeface="Osaka" pitchFamily="1" charset="-128"/>
              </a:defRPr>
            </a:lvl1pPr>
            <a:lvl2pPr marL="742950" indent="-285750">
              <a:defRPr sz="3200" b="1">
                <a:solidFill>
                  <a:schemeClr val="tx1"/>
                </a:solidFill>
                <a:latin typeface="Times" pitchFamily="18" charset="0"/>
                <a:ea typeface="Osaka" pitchFamily="1" charset="-128"/>
              </a:defRPr>
            </a:lvl2pPr>
            <a:lvl3pPr marL="1143000" indent="-228600">
              <a:defRPr sz="3200" b="1">
                <a:solidFill>
                  <a:schemeClr val="tx1"/>
                </a:solidFill>
                <a:latin typeface="Times" pitchFamily="18" charset="0"/>
                <a:ea typeface="Osaka" pitchFamily="1" charset="-128"/>
              </a:defRPr>
            </a:lvl3pPr>
            <a:lvl4pPr marL="1600200" indent="-228600">
              <a:defRPr sz="3200" b="1">
                <a:solidFill>
                  <a:schemeClr val="tx1"/>
                </a:solidFill>
                <a:latin typeface="Times" pitchFamily="18" charset="0"/>
                <a:ea typeface="Osaka" pitchFamily="1" charset="-128"/>
              </a:defRPr>
            </a:lvl4pPr>
            <a:lvl5pPr marL="2057400" indent="-228600">
              <a:defRPr sz="3200" b="1">
                <a:solidFill>
                  <a:schemeClr val="tx1"/>
                </a:solidFill>
                <a:latin typeface="Times" pitchFamily="18" charset="0"/>
                <a:ea typeface="Osaka" pitchFamily="1" charset="-128"/>
              </a:defRPr>
            </a:lvl5pPr>
            <a:lvl6pPr marL="2514600" indent="-228600" eaLnBrk="0" fontAlgn="base" hangingPunct="0">
              <a:spcBef>
                <a:spcPct val="0"/>
              </a:spcBef>
              <a:spcAft>
                <a:spcPct val="0"/>
              </a:spcAft>
              <a:defRPr sz="3200" b="1">
                <a:solidFill>
                  <a:schemeClr val="tx1"/>
                </a:solidFill>
                <a:latin typeface="Times" pitchFamily="18" charset="0"/>
                <a:ea typeface="Osaka" pitchFamily="1" charset="-128"/>
              </a:defRPr>
            </a:lvl6pPr>
            <a:lvl7pPr marL="2971800" indent="-228600" eaLnBrk="0" fontAlgn="base" hangingPunct="0">
              <a:spcBef>
                <a:spcPct val="0"/>
              </a:spcBef>
              <a:spcAft>
                <a:spcPct val="0"/>
              </a:spcAft>
              <a:defRPr sz="3200" b="1">
                <a:solidFill>
                  <a:schemeClr val="tx1"/>
                </a:solidFill>
                <a:latin typeface="Times" pitchFamily="18" charset="0"/>
                <a:ea typeface="Osaka" pitchFamily="1" charset="-128"/>
              </a:defRPr>
            </a:lvl7pPr>
            <a:lvl8pPr marL="3429000" indent="-228600" eaLnBrk="0" fontAlgn="base" hangingPunct="0">
              <a:spcBef>
                <a:spcPct val="0"/>
              </a:spcBef>
              <a:spcAft>
                <a:spcPct val="0"/>
              </a:spcAft>
              <a:defRPr sz="3200" b="1">
                <a:solidFill>
                  <a:schemeClr val="tx1"/>
                </a:solidFill>
                <a:latin typeface="Times" pitchFamily="18" charset="0"/>
                <a:ea typeface="Osaka" pitchFamily="1" charset="-128"/>
              </a:defRPr>
            </a:lvl8pPr>
            <a:lvl9pPr marL="3886200" indent="-228600" eaLnBrk="0" fontAlgn="base" hangingPunct="0">
              <a:spcBef>
                <a:spcPct val="0"/>
              </a:spcBef>
              <a:spcAft>
                <a:spcPct val="0"/>
              </a:spcAft>
              <a:defRPr sz="3200" b="1">
                <a:solidFill>
                  <a:schemeClr val="tx1"/>
                </a:solidFill>
                <a:latin typeface="Times" pitchFamily="18" charset="0"/>
                <a:ea typeface="Osaka" pitchFamily="1" charset="-128"/>
              </a:defRPr>
            </a:lvl9pPr>
          </a:lstStyle>
          <a:p>
            <a:pPr>
              <a:spcBef>
                <a:spcPct val="50000"/>
              </a:spcBef>
            </a:pPr>
            <a:endParaRPr lang="en-US" altLang="en-US" sz="2400" u="none" smtClean="0">
              <a:solidFill>
                <a:srgbClr val="000000"/>
              </a:solidFill>
            </a:endParaRPr>
          </a:p>
        </p:txBody>
      </p:sp>
      <p:sp>
        <p:nvSpPr>
          <p:cNvPr id="5125" name="Text Box 10"/>
          <p:cNvSpPr txBox="1">
            <a:spLocks noChangeArrowheads="1"/>
          </p:cNvSpPr>
          <p:nvPr/>
        </p:nvSpPr>
        <p:spPr bwMode="auto">
          <a:xfrm>
            <a:off x="1600200" y="3048000"/>
            <a:ext cx="609600" cy="76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3200" b="1">
                <a:solidFill>
                  <a:schemeClr val="tx1"/>
                </a:solidFill>
                <a:latin typeface="Times" pitchFamily="18" charset="0"/>
                <a:ea typeface="Osaka" pitchFamily="1" charset="-128"/>
              </a:defRPr>
            </a:lvl1pPr>
            <a:lvl2pPr marL="742950" indent="-285750">
              <a:defRPr sz="3200" b="1">
                <a:solidFill>
                  <a:schemeClr val="tx1"/>
                </a:solidFill>
                <a:latin typeface="Times" pitchFamily="18" charset="0"/>
                <a:ea typeface="Osaka" pitchFamily="1" charset="-128"/>
              </a:defRPr>
            </a:lvl2pPr>
            <a:lvl3pPr marL="1143000" indent="-228600">
              <a:defRPr sz="3200" b="1">
                <a:solidFill>
                  <a:schemeClr val="tx1"/>
                </a:solidFill>
                <a:latin typeface="Times" pitchFamily="18" charset="0"/>
                <a:ea typeface="Osaka" pitchFamily="1" charset="-128"/>
              </a:defRPr>
            </a:lvl3pPr>
            <a:lvl4pPr marL="1600200" indent="-228600">
              <a:defRPr sz="3200" b="1">
                <a:solidFill>
                  <a:schemeClr val="tx1"/>
                </a:solidFill>
                <a:latin typeface="Times" pitchFamily="18" charset="0"/>
                <a:ea typeface="Osaka" pitchFamily="1" charset="-128"/>
              </a:defRPr>
            </a:lvl4pPr>
            <a:lvl5pPr marL="2057400" indent="-228600">
              <a:defRPr sz="3200" b="1">
                <a:solidFill>
                  <a:schemeClr val="tx1"/>
                </a:solidFill>
                <a:latin typeface="Times" pitchFamily="18" charset="0"/>
                <a:ea typeface="Osaka" pitchFamily="1" charset="-128"/>
              </a:defRPr>
            </a:lvl5pPr>
            <a:lvl6pPr marL="2514600" indent="-228600" eaLnBrk="0" fontAlgn="base" hangingPunct="0">
              <a:spcBef>
                <a:spcPct val="0"/>
              </a:spcBef>
              <a:spcAft>
                <a:spcPct val="0"/>
              </a:spcAft>
              <a:defRPr sz="3200" b="1">
                <a:solidFill>
                  <a:schemeClr val="tx1"/>
                </a:solidFill>
                <a:latin typeface="Times" pitchFamily="18" charset="0"/>
                <a:ea typeface="Osaka" pitchFamily="1" charset="-128"/>
              </a:defRPr>
            </a:lvl6pPr>
            <a:lvl7pPr marL="2971800" indent="-228600" eaLnBrk="0" fontAlgn="base" hangingPunct="0">
              <a:spcBef>
                <a:spcPct val="0"/>
              </a:spcBef>
              <a:spcAft>
                <a:spcPct val="0"/>
              </a:spcAft>
              <a:defRPr sz="3200" b="1">
                <a:solidFill>
                  <a:schemeClr val="tx1"/>
                </a:solidFill>
                <a:latin typeface="Times" pitchFamily="18" charset="0"/>
                <a:ea typeface="Osaka" pitchFamily="1" charset="-128"/>
              </a:defRPr>
            </a:lvl7pPr>
            <a:lvl8pPr marL="3429000" indent="-228600" eaLnBrk="0" fontAlgn="base" hangingPunct="0">
              <a:spcBef>
                <a:spcPct val="0"/>
              </a:spcBef>
              <a:spcAft>
                <a:spcPct val="0"/>
              </a:spcAft>
              <a:defRPr sz="3200" b="1">
                <a:solidFill>
                  <a:schemeClr val="tx1"/>
                </a:solidFill>
                <a:latin typeface="Times" pitchFamily="18" charset="0"/>
                <a:ea typeface="Osaka" pitchFamily="1" charset="-128"/>
              </a:defRPr>
            </a:lvl8pPr>
            <a:lvl9pPr marL="3886200" indent="-228600" eaLnBrk="0" fontAlgn="base" hangingPunct="0">
              <a:spcBef>
                <a:spcPct val="0"/>
              </a:spcBef>
              <a:spcAft>
                <a:spcPct val="0"/>
              </a:spcAft>
              <a:defRPr sz="3200" b="1">
                <a:solidFill>
                  <a:schemeClr val="tx1"/>
                </a:solidFill>
                <a:latin typeface="Times" pitchFamily="18" charset="0"/>
                <a:ea typeface="Osaka" pitchFamily="1" charset="-128"/>
              </a:defRPr>
            </a:lvl9pPr>
          </a:lstStyle>
          <a:p>
            <a:pPr algn="ctr">
              <a:spcBef>
                <a:spcPct val="50000"/>
              </a:spcBef>
            </a:pPr>
            <a:r>
              <a:rPr lang="en-US" altLang="en-US" sz="4400" b="0" u="none" smtClean="0">
                <a:solidFill>
                  <a:srgbClr val="FFFFFF"/>
                </a:solidFill>
                <a:latin typeface="Times New Roman" pitchFamily="18" charset="0"/>
              </a:rPr>
              <a:t>+</a:t>
            </a:r>
            <a:endParaRPr lang="en-US" altLang="en-US" sz="2400" b="0" u="none" smtClean="0">
              <a:solidFill>
                <a:srgbClr val="000000"/>
              </a:solidFill>
              <a:latin typeface="Times New Roman" pitchFamily="18" charset="0"/>
            </a:endParaRPr>
          </a:p>
        </p:txBody>
      </p:sp>
      <p:sp>
        <p:nvSpPr>
          <p:cNvPr id="5126" name="Text Box 12"/>
          <p:cNvSpPr txBox="1">
            <a:spLocks noChangeArrowheads="1"/>
          </p:cNvSpPr>
          <p:nvPr/>
        </p:nvSpPr>
        <p:spPr bwMode="auto">
          <a:xfrm>
            <a:off x="3486150" y="3032125"/>
            <a:ext cx="609600" cy="76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3200" b="1">
                <a:solidFill>
                  <a:schemeClr val="tx1"/>
                </a:solidFill>
                <a:latin typeface="Times" pitchFamily="18" charset="0"/>
                <a:ea typeface="Osaka" pitchFamily="1" charset="-128"/>
              </a:defRPr>
            </a:lvl1pPr>
            <a:lvl2pPr marL="742950" indent="-285750">
              <a:defRPr sz="3200" b="1">
                <a:solidFill>
                  <a:schemeClr val="tx1"/>
                </a:solidFill>
                <a:latin typeface="Times" pitchFamily="18" charset="0"/>
                <a:ea typeface="Osaka" pitchFamily="1" charset="-128"/>
              </a:defRPr>
            </a:lvl2pPr>
            <a:lvl3pPr marL="1143000" indent="-228600">
              <a:defRPr sz="3200" b="1">
                <a:solidFill>
                  <a:schemeClr val="tx1"/>
                </a:solidFill>
                <a:latin typeface="Times" pitchFamily="18" charset="0"/>
                <a:ea typeface="Osaka" pitchFamily="1" charset="-128"/>
              </a:defRPr>
            </a:lvl3pPr>
            <a:lvl4pPr marL="1600200" indent="-228600">
              <a:defRPr sz="3200" b="1">
                <a:solidFill>
                  <a:schemeClr val="tx1"/>
                </a:solidFill>
                <a:latin typeface="Times" pitchFamily="18" charset="0"/>
                <a:ea typeface="Osaka" pitchFamily="1" charset="-128"/>
              </a:defRPr>
            </a:lvl4pPr>
            <a:lvl5pPr marL="2057400" indent="-228600">
              <a:defRPr sz="3200" b="1">
                <a:solidFill>
                  <a:schemeClr val="tx1"/>
                </a:solidFill>
                <a:latin typeface="Times" pitchFamily="18" charset="0"/>
                <a:ea typeface="Osaka" pitchFamily="1" charset="-128"/>
              </a:defRPr>
            </a:lvl5pPr>
            <a:lvl6pPr marL="2514600" indent="-228600" eaLnBrk="0" fontAlgn="base" hangingPunct="0">
              <a:spcBef>
                <a:spcPct val="0"/>
              </a:spcBef>
              <a:spcAft>
                <a:spcPct val="0"/>
              </a:spcAft>
              <a:defRPr sz="3200" b="1">
                <a:solidFill>
                  <a:schemeClr val="tx1"/>
                </a:solidFill>
                <a:latin typeface="Times" pitchFamily="18" charset="0"/>
                <a:ea typeface="Osaka" pitchFamily="1" charset="-128"/>
              </a:defRPr>
            </a:lvl6pPr>
            <a:lvl7pPr marL="2971800" indent="-228600" eaLnBrk="0" fontAlgn="base" hangingPunct="0">
              <a:spcBef>
                <a:spcPct val="0"/>
              </a:spcBef>
              <a:spcAft>
                <a:spcPct val="0"/>
              </a:spcAft>
              <a:defRPr sz="3200" b="1">
                <a:solidFill>
                  <a:schemeClr val="tx1"/>
                </a:solidFill>
                <a:latin typeface="Times" pitchFamily="18" charset="0"/>
                <a:ea typeface="Osaka" pitchFamily="1" charset="-128"/>
              </a:defRPr>
            </a:lvl7pPr>
            <a:lvl8pPr marL="3429000" indent="-228600" eaLnBrk="0" fontAlgn="base" hangingPunct="0">
              <a:spcBef>
                <a:spcPct val="0"/>
              </a:spcBef>
              <a:spcAft>
                <a:spcPct val="0"/>
              </a:spcAft>
              <a:defRPr sz="3200" b="1">
                <a:solidFill>
                  <a:schemeClr val="tx1"/>
                </a:solidFill>
                <a:latin typeface="Times" pitchFamily="18" charset="0"/>
                <a:ea typeface="Osaka" pitchFamily="1" charset="-128"/>
              </a:defRPr>
            </a:lvl8pPr>
            <a:lvl9pPr marL="3886200" indent="-228600" eaLnBrk="0" fontAlgn="base" hangingPunct="0">
              <a:spcBef>
                <a:spcPct val="0"/>
              </a:spcBef>
              <a:spcAft>
                <a:spcPct val="0"/>
              </a:spcAft>
              <a:defRPr sz="3200" b="1">
                <a:solidFill>
                  <a:schemeClr val="tx1"/>
                </a:solidFill>
                <a:latin typeface="Times" pitchFamily="18" charset="0"/>
                <a:ea typeface="Osaka" pitchFamily="1" charset="-128"/>
              </a:defRPr>
            </a:lvl9pPr>
          </a:lstStyle>
          <a:p>
            <a:pPr algn="ctr">
              <a:spcBef>
                <a:spcPct val="50000"/>
              </a:spcBef>
            </a:pPr>
            <a:r>
              <a:rPr lang="en-US" altLang="en-US" sz="4400" b="0" u="none" smtClean="0">
                <a:solidFill>
                  <a:srgbClr val="FFFFFF"/>
                </a:solidFill>
                <a:latin typeface="Times New Roman" pitchFamily="18" charset="0"/>
              </a:rPr>
              <a:t>+</a:t>
            </a:r>
            <a:endParaRPr lang="en-US" altLang="en-US" sz="2400" b="0" u="none" smtClean="0">
              <a:solidFill>
                <a:srgbClr val="000000"/>
              </a:solidFill>
              <a:latin typeface="Times New Roman" pitchFamily="18" charset="0"/>
            </a:endParaRPr>
          </a:p>
        </p:txBody>
      </p:sp>
      <p:sp>
        <p:nvSpPr>
          <p:cNvPr id="5127" name="Rectangle 18"/>
          <p:cNvSpPr>
            <a:spLocks noChangeArrowheads="1"/>
          </p:cNvSpPr>
          <p:nvPr/>
        </p:nvSpPr>
        <p:spPr bwMode="auto">
          <a:xfrm>
            <a:off x="0" y="1752600"/>
            <a:ext cx="8955088"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defRPr sz="3200" b="1">
                <a:solidFill>
                  <a:schemeClr val="tx1"/>
                </a:solidFill>
                <a:latin typeface="Times" pitchFamily="18" charset="0"/>
                <a:ea typeface="Osaka" pitchFamily="1" charset="-128"/>
              </a:defRPr>
            </a:lvl1pPr>
            <a:lvl2pPr marL="742950" indent="-285750">
              <a:defRPr sz="3200" b="1">
                <a:solidFill>
                  <a:schemeClr val="tx1"/>
                </a:solidFill>
                <a:latin typeface="Times" pitchFamily="18" charset="0"/>
                <a:ea typeface="Osaka" pitchFamily="1" charset="-128"/>
              </a:defRPr>
            </a:lvl2pPr>
            <a:lvl3pPr marL="1143000" indent="-228600">
              <a:defRPr sz="3200" b="1">
                <a:solidFill>
                  <a:schemeClr val="tx1"/>
                </a:solidFill>
                <a:latin typeface="Times" pitchFamily="18" charset="0"/>
                <a:ea typeface="Osaka" pitchFamily="1" charset="-128"/>
              </a:defRPr>
            </a:lvl3pPr>
            <a:lvl4pPr marL="1600200" indent="-228600">
              <a:defRPr sz="3200" b="1">
                <a:solidFill>
                  <a:schemeClr val="tx1"/>
                </a:solidFill>
                <a:latin typeface="Times" pitchFamily="18" charset="0"/>
                <a:ea typeface="Osaka" pitchFamily="1" charset="-128"/>
              </a:defRPr>
            </a:lvl4pPr>
            <a:lvl5pPr marL="2057400" indent="-228600">
              <a:defRPr sz="3200" b="1">
                <a:solidFill>
                  <a:schemeClr val="tx1"/>
                </a:solidFill>
                <a:latin typeface="Times" pitchFamily="18" charset="0"/>
                <a:ea typeface="Osaka" pitchFamily="1" charset="-128"/>
              </a:defRPr>
            </a:lvl5pPr>
            <a:lvl6pPr marL="2514600" indent="-228600" eaLnBrk="0" fontAlgn="base" hangingPunct="0">
              <a:spcBef>
                <a:spcPct val="0"/>
              </a:spcBef>
              <a:spcAft>
                <a:spcPct val="0"/>
              </a:spcAft>
              <a:defRPr sz="3200" b="1">
                <a:solidFill>
                  <a:schemeClr val="tx1"/>
                </a:solidFill>
                <a:latin typeface="Times" pitchFamily="18" charset="0"/>
                <a:ea typeface="Osaka" pitchFamily="1" charset="-128"/>
              </a:defRPr>
            </a:lvl6pPr>
            <a:lvl7pPr marL="2971800" indent="-228600" eaLnBrk="0" fontAlgn="base" hangingPunct="0">
              <a:spcBef>
                <a:spcPct val="0"/>
              </a:spcBef>
              <a:spcAft>
                <a:spcPct val="0"/>
              </a:spcAft>
              <a:defRPr sz="3200" b="1">
                <a:solidFill>
                  <a:schemeClr val="tx1"/>
                </a:solidFill>
                <a:latin typeface="Times" pitchFamily="18" charset="0"/>
                <a:ea typeface="Osaka" pitchFamily="1" charset="-128"/>
              </a:defRPr>
            </a:lvl7pPr>
            <a:lvl8pPr marL="3429000" indent="-228600" eaLnBrk="0" fontAlgn="base" hangingPunct="0">
              <a:spcBef>
                <a:spcPct val="0"/>
              </a:spcBef>
              <a:spcAft>
                <a:spcPct val="0"/>
              </a:spcAft>
              <a:defRPr sz="3200" b="1">
                <a:solidFill>
                  <a:schemeClr val="tx1"/>
                </a:solidFill>
                <a:latin typeface="Times" pitchFamily="18" charset="0"/>
                <a:ea typeface="Osaka" pitchFamily="1" charset="-128"/>
              </a:defRPr>
            </a:lvl8pPr>
            <a:lvl9pPr marL="3886200" indent="-228600" eaLnBrk="0" fontAlgn="base" hangingPunct="0">
              <a:spcBef>
                <a:spcPct val="0"/>
              </a:spcBef>
              <a:spcAft>
                <a:spcPct val="0"/>
              </a:spcAft>
              <a:defRPr sz="3200" b="1">
                <a:solidFill>
                  <a:schemeClr val="tx1"/>
                </a:solidFill>
                <a:latin typeface="Times" pitchFamily="18" charset="0"/>
                <a:ea typeface="Osaka" pitchFamily="1" charset="-128"/>
              </a:defRPr>
            </a:lvl9pPr>
          </a:lstStyle>
          <a:p>
            <a:pPr eaLnBrk="1" hangingPunct="1">
              <a:lnSpc>
                <a:spcPct val="85000"/>
              </a:lnSpc>
              <a:spcBef>
                <a:spcPct val="50000"/>
              </a:spcBef>
              <a:spcAft>
                <a:spcPct val="20000"/>
              </a:spcAft>
            </a:pPr>
            <a:endParaRPr lang="en-US" altLang="en-US" sz="2000" b="0" i="1" u="none" smtClean="0">
              <a:solidFill>
                <a:srgbClr val="601915"/>
              </a:solidFill>
              <a:latin typeface="Arial" charset="0"/>
            </a:endParaRPr>
          </a:p>
        </p:txBody>
      </p:sp>
      <p:sp>
        <p:nvSpPr>
          <p:cNvPr id="5128" name="Rectangle 23"/>
          <p:cNvSpPr>
            <a:spLocks noGrp="1" noChangeArrowheads="1"/>
          </p:cNvSpPr>
          <p:nvPr>
            <p:ph type="body" idx="1"/>
          </p:nvPr>
        </p:nvSpPr>
        <p:spPr>
          <a:xfrm>
            <a:off x="401638" y="557213"/>
            <a:ext cx="8153400" cy="609600"/>
          </a:xfrm>
        </p:spPr>
        <p:txBody>
          <a:bodyPr/>
          <a:lstStyle/>
          <a:p>
            <a:pPr marL="0" indent="0" algn="ctr" eaLnBrk="1" hangingPunct="1">
              <a:lnSpc>
                <a:spcPct val="75000"/>
              </a:lnSpc>
            </a:pPr>
            <a:r>
              <a:rPr lang="en-US" altLang="en-US" sz="2800" b="1" i="0" smtClean="0">
                <a:solidFill>
                  <a:schemeClr val="tx2"/>
                </a:solidFill>
              </a:rPr>
              <a:t>Sales and Service Activities</a:t>
            </a:r>
          </a:p>
        </p:txBody>
      </p:sp>
      <p:sp>
        <p:nvSpPr>
          <p:cNvPr id="5129" name="Text Box 26"/>
          <p:cNvSpPr txBox="1">
            <a:spLocks noChangeArrowheads="1"/>
          </p:cNvSpPr>
          <p:nvPr/>
        </p:nvSpPr>
        <p:spPr bwMode="auto">
          <a:xfrm>
            <a:off x="5486400" y="1066800"/>
            <a:ext cx="3429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b="1">
                <a:solidFill>
                  <a:schemeClr val="tx1"/>
                </a:solidFill>
                <a:latin typeface="Times" pitchFamily="18" charset="0"/>
                <a:ea typeface="Osaka" pitchFamily="1" charset="-128"/>
              </a:defRPr>
            </a:lvl1pPr>
            <a:lvl2pPr marL="742950" indent="-285750">
              <a:defRPr sz="3200" b="1">
                <a:solidFill>
                  <a:schemeClr val="tx1"/>
                </a:solidFill>
                <a:latin typeface="Times" pitchFamily="18" charset="0"/>
                <a:ea typeface="Osaka" pitchFamily="1" charset="-128"/>
              </a:defRPr>
            </a:lvl2pPr>
            <a:lvl3pPr marL="1143000" indent="-228600">
              <a:defRPr sz="3200" b="1">
                <a:solidFill>
                  <a:schemeClr val="tx1"/>
                </a:solidFill>
                <a:latin typeface="Times" pitchFamily="18" charset="0"/>
                <a:ea typeface="Osaka" pitchFamily="1" charset="-128"/>
              </a:defRPr>
            </a:lvl3pPr>
            <a:lvl4pPr marL="1600200" indent="-228600">
              <a:defRPr sz="3200" b="1">
                <a:solidFill>
                  <a:schemeClr val="tx1"/>
                </a:solidFill>
                <a:latin typeface="Times" pitchFamily="18" charset="0"/>
                <a:ea typeface="Osaka" pitchFamily="1" charset="-128"/>
              </a:defRPr>
            </a:lvl4pPr>
            <a:lvl5pPr marL="2057400" indent="-228600">
              <a:defRPr sz="3200" b="1">
                <a:solidFill>
                  <a:schemeClr val="tx1"/>
                </a:solidFill>
                <a:latin typeface="Times" pitchFamily="18" charset="0"/>
                <a:ea typeface="Osaka" pitchFamily="1" charset="-128"/>
              </a:defRPr>
            </a:lvl5pPr>
            <a:lvl6pPr marL="2514600" indent="-228600" eaLnBrk="0" fontAlgn="base" hangingPunct="0">
              <a:spcBef>
                <a:spcPct val="0"/>
              </a:spcBef>
              <a:spcAft>
                <a:spcPct val="0"/>
              </a:spcAft>
              <a:defRPr sz="3200" b="1">
                <a:solidFill>
                  <a:schemeClr val="tx1"/>
                </a:solidFill>
                <a:latin typeface="Times" pitchFamily="18" charset="0"/>
                <a:ea typeface="Osaka" pitchFamily="1" charset="-128"/>
              </a:defRPr>
            </a:lvl6pPr>
            <a:lvl7pPr marL="2971800" indent="-228600" eaLnBrk="0" fontAlgn="base" hangingPunct="0">
              <a:spcBef>
                <a:spcPct val="0"/>
              </a:spcBef>
              <a:spcAft>
                <a:spcPct val="0"/>
              </a:spcAft>
              <a:defRPr sz="3200" b="1">
                <a:solidFill>
                  <a:schemeClr val="tx1"/>
                </a:solidFill>
                <a:latin typeface="Times" pitchFamily="18" charset="0"/>
                <a:ea typeface="Osaka" pitchFamily="1" charset="-128"/>
              </a:defRPr>
            </a:lvl7pPr>
            <a:lvl8pPr marL="3429000" indent="-228600" eaLnBrk="0" fontAlgn="base" hangingPunct="0">
              <a:spcBef>
                <a:spcPct val="0"/>
              </a:spcBef>
              <a:spcAft>
                <a:spcPct val="0"/>
              </a:spcAft>
              <a:defRPr sz="3200" b="1">
                <a:solidFill>
                  <a:schemeClr val="tx1"/>
                </a:solidFill>
                <a:latin typeface="Times" pitchFamily="18" charset="0"/>
                <a:ea typeface="Osaka" pitchFamily="1" charset="-128"/>
              </a:defRPr>
            </a:lvl8pPr>
            <a:lvl9pPr marL="3886200" indent="-228600" eaLnBrk="0" fontAlgn="base" hangingPunct="0">
              <a:spcBef>
                <a:spcPct val="0"/>
              </a:spcBef>
              <a:spcAft>
                <a:spcPct val="0"/>
              </a:spcAft>
              <a:defRPr sz="3200" b="1">
                <a:solidFill>
                  <a:schemeClr val="tx1"/>
                </a:solidFill>
                <a:latin typeface="Times" pitchFamily="18" charset="0"/>
                <a:ea typeface="Osaka" pitchFamily="1" charset="-128"/>
              </a:defRPr>
            </a:lvl9pPr>
          </a:lstStyle>
          <a:p>
            <a:pPr>
              <a:spcBef>
                <a:spcPct val="50000"/>
              </a:spcBef>
            </a:pPr>
            <a:endParaRPr lang="en-US" altLang="en-US" sz="1400" u="none" smtClean="0">
              <a:solidFill>
                <a:srgbClr val="000000"/>
              </a:solidFill>
            </a:endParaRPr>
          </a:p>
        </p:txBody>
      </p:sp>
      <p:sp>
        <p:nvSpPr>
          <p:cNvPr id="5130" name="Text Box 27"/>
          <p:cNvSpPr txBox="1">
            <a:spLocks noChangeArrowheads="1"/>
          </p:cNvSpPr>
          <p:nvPr/>
        </p:nvSpPr>
        <p:spPr bwMode="auto">
          <a:xfrm>
            <a:off x="584200" y="1303338"/>
            <a:ext cx="8026400" cy="3902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b="1">
                <a:solidFill>
                  <a:schemeClr val="tx1"/>
                </a:solidFill>
                <a:latin typeface="Times" pitchFamily="18" charset="0"/>
                <a:ea typeface="Osaka" pitchFamily="1" charset="-128"/>
              </a:defRPr>
            </a:lvl1pPr>
            <a:lvl2pPr marL="742950" indent="-285750">
              <a:defRPr sz="3200" b="1">
                <a:solidFill>
                  <a:schemeClr val="tx1"/>
                </a:solidFill>
                <a:latin typeface="Times" pitchFamily="18" charset="0"/>
                <a:ea typeface="Osaka" pitchFamily="1" charset="-128"/>
              </a:defRPr>
            </a:lvl2pPr>
            <a:lvl3pPr marL="1143000" indent="-228600">
              <a:defRPr sz="3200" b="1">
                <a:solidFill>
                  <a:schemeClr val="tx1"/>
                </a:solidFill>
                <a:latin typeface="Times" pitchFamily="18" charset="0"/>
                <a:ea typeface="Osaka" pitchFamily="1" charset="-128"/>
              </a:defRPr>
            </a:lvl3pPr>
            <a:lvl4pPr marL="1600200" indent="-228600">
              <a:defRPr sz="3200" b="1">
                <a:solidFill>
                  <a:schemeClr val="tx1"/>
                </a:solidFill>
                <a:latin typeface="Times" pitchFamily="18" charset="0"/>
                <a:ea typeface="Osaka" pitchFamily="1" charset="-128"/>
              </a:defRPr>
            </a:lvl4pPr>
            <a:lvl5pPr marL="2057400" indent="-228600">
              <a:defRPr sz="3200" b="1">
                <a:solidFill>
                  <a:schemeClr val="tx1"/>
                </a:solidFill>
                <a:latin typeface="Times" pitchFamily="18" charset="0"/>
                <a:ea typeface="Osaka" pitchFamily="1" charset="-128"/>
              </a:defRPr>
            </a:lvl5pPr>
            <a:lvl6pPr marL="2514600" indent="-228600" eaLnBrk="0" fontAlgn="base" hangingPunct="0">
              <a:spcBef>
                <a:spcPct val="0"/>
              </a:spcBef>
              <a:spcAft>
                <a:spcPct val="0"/>
              </a:spcAft>
              <a:defRPr sz="3200" b="1">
                <a:solidFill>
                  <a:schemeClr val="tx1"/>
                </a:solidFill>
                <a:latin typeface="Times" pitchFamily="18" charset="0"/>
                <a:ea typeface="Osaka" pitchFamily="1" charset="-128"/>
              </a:defRPr>
            </a:lvl6pPr>
            <a:lvl7pPr marL="2971800" indent="-228600" eaLnBrk="0" fontAlgn="base" hangingPunct="0">
              <a:spcBef>
                <a:spcPct val="0"/>
              </a:spcBef>
              <a:spcAft>
                <a:spcPct val="0"/>
              </a:spcAft>
              <a:defRPr sz="3200" b="1">
                <a:solidFill>
                  <a:schemeClr val="tx1"/>
                </a:solidFill>
                <a:latin typeface="Times" pitchFamily="18" charset="0"/>
                <a:ea typeface="Osaka" pitchFamily="1" charset="-128"/>
              </a:defRPr>
            </a:lvl7pPr>
            <a:lvl8pPr marL="3429000" indent="-228600" eaLnBrk="0" fontAlgn="base" hangingPunct="0">
              <a:spcBef>
                <a:spcPct val="0"/>
              </a:spcBef>
              <a:spcAft>
                <a:spcPct val="0"/>
              </a:spcAft>
              <a:defRPr sz="3200" b="1">
                <a:solidFill>
                  <a:schemeClr val="tx1"/>
                </a:solidFill>
                <a:latin typeface="Times" pitchFamily="18" charset="0"/>
                <a:ea typeface="Osaka" pitchFamily="1" charset="-128"/>
              </a:defRPr>
            </a:lvl8pPr>
            <a:lvl9pPr marL="3886200" indent="-228600" eaLnBrk="0" fontAlgn="base" hangingPunct="0">
              <a:spcBef>
                <a:spcPct val="0"/>
              </a:spcBef>
              <a:spcAft>
                <a:spcPct val="0"/>
              </a:spcAft>
              <a:defRPr sz="3200" b="1">
                <a:solidFill>
                  <a:schemeClr val="tx1"/>
                </a:solidFill>
                <a:latin typeface="Times" pitchFamily="18" charset="0"/>
                <a:ea typeface="Osaka" pitchFamily="1" charset="-128"/>
              </a:defRPr>
            </a:lvl9pPr>
          </a:lstStyle>
          <a:p>
            <a:pPr>
              <a:lnSpc>
                <a:spcPct val="150000"/>
              </a:lnSpc>
            </a:pPr>
            <a:r>
              <a:rPr lang="en-US" altLang="en-US" sz="2400" b="0" u="none" smtClean="0">
                <a:solidFill>
                  <a:srgbClr val="601915"/>
                </a:solidFill>
                <a:latin typeface="Arial" charset="0"/>
              </a:rPr>
              <a:t>A Sales and Service Activity is routine work that involves standardized procedures or procedures supplied entirely by the outside party funding the work. The outcome of the work is not likely to result in the development of new knowledge or publishable information, and any data collected is to be provided without significant interpretive analysis. </a:t>
            </a:r>
          </a:p>
        </p:txBody>
      </p:sp>
    </p:spTree>
    <p:extLst>
      <p:ext uri="{BB962C8B-B14F-4D97-AF65-F5344CB8AC3E}">
        <p14:creationId xmlns:p14="http://schemas.microsoft.com/office/powerpoint/2010/main" val="3359479676"/>
      </p:ext>
    </p:extLst>
  </p:cSld>
  <p:clrMapOvr>
    <a:masterClrMapping/>
  </p:clrMapOvr>
  <p:transition spd="med">
    <p:cut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3"/>
          <p:cNvSpPr>
            <a:spLocks noGrp="1"/>
          </p:cNvSpPr>
          <p:nvPr>
            <p:ph type="sldNum" sz="quarter" idx="10"/>
          </p:nvPr>
        </p:nvSpPr>
        <p:spPr/>
        <p:txBody>
          <a:bodyPr/>
          <a:lstStyle/>
          <a:p>
            <a:pPr>
              <a:defRPr/>
            </a:pPr>
            <a:fld id="{992751B1-026B-4050-9B84-5EE3736EAFE8}" type="slidenum">
              <a:rPr lang="en-US"/>
              <a:pPr>
                <a:defRPr/>
              </a:pPr>
              <a:t>13</a:t>
            </a:fld>
            <a:endParaRPr lang="en-US" sz="1200">
              <a:solidFill>
                <a:srgbClr val="000000"/>
              </a:solidFill>
            </a:endParaRPr>
          </a:p>
        </p:txBody>
      </p:sp>
      <p:sp>
        <p:nvSpPr>
          <p:cNvPr id="6147" name="Text Box 5"/>
          <p:cNvSpPr txBox="1">
            <a:spLocks noChangeArrowheads="1"/>
          </p:cNvSpPr>
          <p:nvPr/>
        </p:nvSpPr>
        <p:spPr bwMode="auto">
          <a:xfrm>
            <a:off x="533400" y="6111875"/>
            <a:ext cx="5562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b="1">
                <a:solidFill>
                  <a:schemeClr val="tx1"/>
                </a:solidFill>
                <a:latin typeface="Times" pitchFamily="18" charset="0"/>
                <a:ea typeface="Osaka" pitchFamily="1" charset="-128"/>
              </a:defRPr>
            </a:lvl1pPr>
            <a:lvl2pPr marL="742950" indent="-285750">
              <a:defRPr sz="3200" b="1">
                <a:solidFill>
                  <a:schemeClr val="tx1"/>
                </a:solidFill>
                <a:latin typeface="Times" pitchFamily="18" charset="0"/>
                <a:ea typeface="Osaka" pitchFamily="1" charset="-128"/>
              </a:defRPr>
            </a:lvl2pPr>
            <a:lvl3pPr marL="1143000" indent="-228600">
              <a:defRPr sz="3200" b="1">
                <a:solidFill>
                  <a:schemeClr val="tx1"/>
                </a:solidFill>
                <a:latin typeface="Times" pitchFamily="18" charset="0"/>
                <a:ea typeface="Osaka" pitchFamily="1" charset="-128"/>
              </a:defRPr>
            </a:lvl3pPr>
            <a:lvl4pPr marL="1600200" indent="-228600">
              <a:defRPr sz="3200" b="1">
                <a:solidFill>
                  <a:schemeClr val="tx1"/>
                </a:solidFill>
                <a:latin typeface="Times" pitchFamily="18" charset="0"/>
                <a:ea typeface="Osaka" pitchFamily="1" charset="-128"/>
              </a:defRPr>
            </a:lvl4pPr>
            <a:lvl5pPr marL="2057400" indent="-228600">
              <a:defRPr sz="3200" b="1">
                <a:solidFill>
                  <a:schemeClr val="tx1"/>
                </a:solidFill>
                <a:latin typeface="Times" pitchFamily="18" charset="0"/>
                <a:ea typeface="Osaka" pitchFamily="1" charset="-128"/>
              </a:defRPr>
            </a:lvl5pPr>
            <a:lvl6pPr marL="2514600" indent="-228600" eaLnBrk="0" fontAlgn="base" hangingPunct="0">
              <a:spcBef>
                <a:spcPct val="0"/>
              </a:spcBef>
              <a:spcAft>
                <a:spcPct val="0"/>
              </a:spcAft>
              <a:defRPr sz="3200" b="1">
                <a:solidFill>
                  <a:schemeClr val="tx1"/>
                </a:solidFill>
                <a:latin typeface="Times" pitchFamily="18" charset="0"/>
                <a:ea typeface="Osaka" pitchFamily="1" charset="-128"/>
              </a:defRPr>
            </a:lvl6pPr>
            <a:lvl7pPr marL="2971800" indent="-228600" eaLnBrk="0" fontAlgn="base" hangingPunct="0">
              <a:spcBef>
                <a:spcPct val="0"/>
              </a:spcBef>
              <a:spcAft>
                <a:spcPct val="0"/>
              </a:spcAft>
              <a:defRPr sz="3200" b="1">
                <a:solidFill>
                  <a:schemeClr val="tx1"/>
                </a:solidFill>
                <a:latin typeface="Times" pitchFamily="18" charset="0"/>
                <a:ea typeface="Osaka" pitchFamily="1" charset="-128"/>
              </a:defRPr>
            </a:lvl7pPr>
            <a:lvl8pPr marL="3429000" indent="-228600" eaLnBrk="0" fontAlgn="base" hangingPunct="0">
              <a:spcBef>
                <a:spcPct val="0"/>
              </a:spcBef>
              <a:spcAft>
                <a:spcPct val="0"/>
              </a:spcAft>
              <a:defRPr sz="3200" b="1">
                <a:solidFill>
                  <a:schemeClr val="tx1"/>
                </a:solidFill>
                <a:latin typeface="Times" pitchFamily="18" charset="0"/>
                <a:ea typeface="Osaka" pitchFamily="1" charset="-128"/>
              </a:defRPr>
            </a:lvl8pPr>
            <a:lvl9pPr marL="3886200" indent="-228600" eaLnBrk="0" fontAlgn="base" hangingPunct="0">
              <a:spcBef>
                <a:spcPct val="0"/>
              </a:spcBef>
              <a:spcAft>
                <a:spcPct val="0"/>
              </a:spcAft>
              <a:defRPr sz="3200" b="1">
                <a:solidFill>
                  <a:schemeClr val="tx1"/>
                </a:solidFill>
                <a:latin typeface="Times" pitchFamily="18" charset="0"/>
                <a:ea typeface="Osaka" pitchFamily="1" charset="-128"/>
              </a:defRPr>
            </a:lvl9pPr>
          </a:lstStyle>
          <a:p>
            <a:pPr>
              <a:spcBef>
                <a:spcPct val="50000"/>
              </a:spcBef>
            </a:pPr>
            <a:r>
              <a:rPr lang="en-US" altLang="en-US" sz="1400" b="0" u="none" smtClean="0">
                <a:solidFill>
                  <a:srgbClr val="FFFFFF"/>
                </a:solidFill>
                <a:latin typeface="Arial" charset="0"/>
              </a:rPr>
              <a:t>Sponsored Programs</a:t>
            </a:r>
            <a:endParaRPr lang="en-US" altLang="en-US" sz="1400" u="none" smtClean="0">
              <a:solidFill>
                <a:srgbClr val="000000"/>
              </a:solidFill>
            </a:endParaRPr>
          </a:p>
        </p:txBody>
      </p:sp>
      <p:sp>
        <p:nvSpPr>
          <p:cNvPr id="6148" name="Text Box 7"/>
          <p:cNvSpPr txBox="1">
            <a:spLocks noChangeArrowheads="1"/>
          </p:cNvSpPr>
          <p:nvPr/>
        </p:nvSpPr>
        <p:spPr bwMode="auto">
          <a:xfrm>
            <a:off x="2286000" y="2590800"/>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b="1">
                <a:solidFill>
                  <a:schemeClr val="tx1"/>
                </a:solidFill>
                <a:latin typeface="Times" pitchFamily="18" charset="0"/>
                <a:ea typeface="Osaka" pitchFamily="1" charset="-128"/>
              </a:defRPr>
            </a:lvl1pPr>
            <a:lvl2pPr marL="742950" indent="-285750">
              <a:defRPr sz="3200" b="1">
                <a:solidFill>
                  <a:schemeClr val="tx1"/>
                </a:solidFill>
                <a:latin typeface="Times" pitchFamily="18" charset="0"/>
                <a:ea typeface="Osaka" pitchFamily="1" charset="-128"/>
              </a:defRPr>
            </a:lvl2pPr>
            <a:lvl3pPr marL="1143000" indent="-228600">
              <a:defRPr sz="3200" b="1">
                <a:solidFill>
                  <a:schemeClr val="tx1"/>
                </a:solidFill>
                <a:latin typeface="Times" pitchFamily="18" charset="0"/>
                <a:ea typeface="Osaka" pitchFamily="1" charset="-128"/>
              </a:defRPr>
            </a:lvl3pPr>
            <a:lvl4pPr marL="1600200" indent="-228600">
              <a:defRPr sz="3200" b="1">
                <a:solidFill>
                  <a:schemeClr val="tx1"/>
                </a:solidFill>
                <a:latin typeface="Times" pitchFamily="18" charset="0"/>
                <a:ea typeface="Osaka" pitchFamily="1" charset="-128"/>
              </a:defRPr>
            </a:lvl4pPr>
            <a:lvl5pPr marL="2057400" indent="-228600">
              <a:defRPr sz="3200" b="1">
                <a:solidFill>
                  <a:schemeClr val="tx1"/>
                </a:solidFill>
                <a:latin typeface="Times" pitchFamily="18" charset="0"/>
                <a:ea typeface="Osaka" pitchFamily="1" charset="-128"/>
              </a:defRPr>
            </a:lvl5pPr>
            <a:lvl6pPr marL="2514600" indent="-228600" eaLnBrk="0" fontAlgn="base" hangingPunct="0">
              <a:spcBef>
                <a:spcPct val="0"/>
              </a:spcBef>
              <a:spcAft>
                <a:spcPct val="0"/>
              </a:spcAft>
              <a:defRPr sz="3200" b="1">
                <a:solidFill>
                  <a:schemeClr val="tx1"/>
                </a:solidFill>
                <a:latin typeface="Times" pitchFamily="18" charset="0"/>
                <a:ea typeface="Osaka" pitchFamily="1" charset="-128"/>
              </a:defRPr>
            </a:lvl6pPr>
            <a:lvl7pPr marL="2971800" indent="-228600" eaLnBrk="0" fontAlgn="base" hangingPunct="0">
              <a:spcBef>
                <a:spcPct val="0"/>
              </a:spcBef>
              <a:spcAft>
                <a:spcPct val="0"/>
              </a:spcAft>
              <a:defRPr sz="3200" b="1">
                <a:solidFill>
                  <a:schemeClr val="tx1"/>
                </a:solidFill>
                <a:latin typeface="Times" pitchFamily="18" charset="0"/>
                <a:ea typeface="Osaka" pitchFamily="1" charset="-128"/>
              </a:defRPr>
            </a:lvl7pPr>
            <a:lvl8pPr marL="3429000" indent="-228600" eaLnBrk="0" fontAlgn="base" hangingPunct="0">
              <a:spcBef>
                <a:spcPct val="0"/>
              </a:spcBef>
              <a:spcAft>
                <a:spcPct val="0"/>
              </a:spcAft>
              <a:defRPr sz="3200" b="1">
                <a:solidFill>
                  <a:schemeClr val="tx1"/>
                </a:solidFill>
                <a:latin typeface="Times" pitchFamily="18" charset="0"/>
                <a:ea typeface="Osaka" pitchFamily="1" charset="-128"/>
              </a:defRPr>
            </a:lvl8pPr>
            <a:lvl9pPr marL="3886200" indent="-228600" eaLnBrk="0" fontAlgn="base" hangingPunct="0">
              <a:spcBef>
                <a:spcPct val="0"/>
              </a:spcBef>
              <a:spcAft>
                <a:spcPct val="0"/>
              </a:spcAft>
              <a:defRPr sz="3200" b="1">
                <a:solidFill>
                  <a:schemeClr val="tx1"/>
                </a:solidFill>
                <a:latin typeface="Times" pitchFamily="18" charset="0"/>
                <a:ea typeface="Osaka" pitchFamily="1" charset="-128"/>
              </a:defRPr>
            </a:lvl9pPr>
          </a:lstStyle>
          <a:p>
            <a:pPr>
              <a:spcBef>
                <a:spcPct val="50000"/>
              </a:spcBef>
            </a:pPr>
            <a:endParaRPr lang="en-US" altLang="en-US" sz="2400" u="none" smtClean="0">
              <a:solidFill>
                <a:srgbClr val="000000"/>
              </a:solidFill>
            </a:endParaRPr>
          </a:p>
        </p:txBody>
      </p:sp>
      <p:sp>
        <p:nvSpPr>
          <p:cNvPr id="6149" name="Text Box 10"/>
          <p:cNvSpPr txBox="1">
            <a:spLocks noChangeArrowheads="1"/>
          </p:cNvSpPr>
          <p:nvPr/>
        </p:nvSpPr>
        <p:spPr bwMode="auto">
          <a:xfrm>
            <a:off x="1600200" y="3048000"/>
            <a:ext cx="609600" cy="76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3200" b="1">
                <a:solidFill>
                  <a:schemeClr val="tx1"/>
                </a:solidFill>
                <a:latin typeface="Times" pitchFamily="18" charset="0"/>
                <a:ea typeface="Osaka" pitchFamily="1" charset="-128"/>
              </a:defRPr>
            </a:lvl1pPr>
            <a:lvl2pPr marL="742950" indent="-285750">
              <a:defRPr sz="3200" b="1">
                <a:solidFill>
                  <a:schemeClr val="tx1"/>
                </a:solidFill>
                <a:latin typeface="Times" pitchFamily="18" charset="0"/>
                <a:ea typeface="Osaka" pitchFamily="1" charset="-128"/>
              </a:defRPr>
            </a:lvl2pPr>
            <a:lvl3pPr marL="1143000" indent="-228600">
              <a:defRPr sz="3200" b="1">
                <a:solidFill>
                  <a:schemeClr val="tx1"/>
                </a:solidFill>
                <a:latin typeface="Times" pitchFamily="18" charset="0"/>
                <a:ea typeface="Osaka" pitchFamily="1" charset="-128"/>
              </a:defRPr>
            </a:lvl3pPr>
            <a:lvl4pPr marL="1600200" indent="-228600">
              <a:defRPr sz="3200" b="1">
                <a:solidFill>
                  <a:schemeClr val="tx1"/>
                </a:solidFill>
                <a:latin typeface="Times" pitchFamily="18" charset="0"/>
                <a:ea typeface="Osaka" pitchFamily="1" charset="-128"/>
              </a:defRPr>
            </a:lvl4pPr>
            <a:lvl5pPr marL="2057400" indent="-228600">
              <a:defRPr sz="3200" b="1">
                <a:solidFill>
                  <a:schemeClr val="tx1"/>
                </a:solidFill>
                <a:latin typeface="Times" pitchFamily="18" charset="0"/>
                <a:ea typeface="Osaka" pitchFamily="1" charset="-128"/>
              </a:defRPr>
            </a:lvl5pPr>
            <a:lvl6pPr marL="2514600" indent="-228600" eaLnBrk="0" fontAlgn="base" hangingPunct="0">
              <a:spcBef>
                <a:spcPct val="0"/>
              </a:spcBef>
              <a:spcAft>
                <a:spcPct val="0"/>
              </a:spcAft>
              <a:defRPr sz="3200" b="1">
                <a:solidFill>
                  <a:schemeClr val="tx1"/>
                </a:solidFill>
                <a:latin typeface="Times" pitchFamily="18" charset="0"/>
                <a:ea typeface="Osaka" pitchFamily="1" charset="-128"/>
              </a:defRPr>
            </a:lvl6pPr>
            <a:lvl7pPr marL="2971800" indent="-228600" eaLnBrk="0" fontAlgn="base" hangingPunct="0">
              <a:spcBef>
                <a:spcPct val="0"/>
              </a:spcBef>
              <a:spcAft>
                <a:spcPct val="0"/>
              </a:spcAft>
              <a:defRPr sz="3200" b="1">
                <a:solidFill>
                  <a:schemeClr val="tx1"/>
                </a:solidFill>
                <a:latin typeface="Times" pitchFamily="18" charset="0"/>
                <a:ea typeface="Osaka" pitchFamily="1" charset="-128"/>
              </a:defRPr>
            </a:lvl7pPr>
            <a:lvl8pPr marL="3429000" indent="-228600" eaLnBrk="0" fontAlgn="base" hangingPunct="0">
              <a:spcBef>
                <a:spcPct val="0"/>
              </a:spcBef>
              <a:spcAft>
                <a:spcPct val="0"/>
              </a:spcAft>
              <a:defRPr sz="3200" b="1">
                <a:solidFill>
                  <a:schemeClr val="tx1"/>
                </a:solidFill>
                <a:latin typeface="Times" pitchFamily="18" charset="0"/>
                <a:ea typeface="Osaka" pitchFamily="1" charset="-128"/>
              </a:defRPr>
            </a:lvl8pPr>
            <a:lvl9pPr marL="3886200" indent="-228600" eaLnBrk="0" fontAlgn="base" hangingPunct="0">
              <a:spcBef>
                <a:spcPct val="0"/>
              </a:spcBef>
              <a:spcAft>
                <a:spcPct val="0"/>
              </a:spcAft>
              <a:defRPr sz="3200" b="1">
                <a:solidFill>
                  <a:schemeClr val="tx1"/>
                </a:solidFill>
                <a:latin typeface="Times" pitchFamily="18" charset="0"/>
                <a:ea typeface="Osaka" pitchFamily="1" charset="-128"/>
              </a:defRPr>
            </a:lvl9pPr>
          </a:lstStyle>
          <a:p>
            <a:pPr algn="ctr">
              <a:spcBef>
                <a:spcPct val="50000"/>
              </a:spcBef>
            </a:pPr>
            <a:r>
              <a:rPr lang="en-US" altLang="en-US" sz="4400" b="0" u="none" smtClean="0">
                <a:solidFill>
                  <a:srgbClr val="FFFFFF"/>
                </a:solidFill>
                <a:latin typeface="Times New Roman" pitchFamily="18" charset="0"/>
              </a:rPr>
              <a:t>+</a:t>
            </a:r>
            <a:endParaRPr lang="en-US" altLang="en-US" sz="2400" b="0" u="none" smtClean="0">
              <a:solidFill>
                <a:srgbClr val="000000"/>
              </a:solidFill>
              <a:latin typeface="Times New Roman" pitchFamily="18" charset="0"/>
            </a:endParaRPr>
          </a:p>
        </p:txBody>
      </p:sp>
      <p:sp>
        <p:nvSpPr>
          <p:cNvPr id="6150" name="Text Box 12"/>
          <p:cNvSpPr txBox="1">
            <a:spLocks noChangeArrowheads="1"/>
          </p:cNvSpPr>
          <p:nvPr/>
        </p:nvSpPr>
        <p:spPr bwMode="auto">
          <a:xfrm>
            <a:off x="3486150" y="3032125"/>
            <a:ext cx="609600" cy="76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3200" b="1">
                <a:solidFill>
                  <a:schemeClr val="tx1"/>
                </a:solidFill>
                <a:latin typeface="Times" pitchFamily="18" charset="0"/>
                <a:ea typeface="Osaka" pitchFamily="1" charset="-128"/>
              </a:defRPr>
            </a:lvl1pPr>
            <a:lvl2pPr marL="742950" indent="-285750">
              <a:defRPr sz="3200" b="1">
                <a:solidFill>
                  <a:schemeClr val="tx1"/>
                </a:solidFill>
                <a:latin typeface="Times" pitchFamily="18" charset="0"/>
                <a:ea typeface="Osaka" pitchFamily="1" charset="-128"/>
              </a:defRPr>
            </a:lvl2pPr>
            <a:lvl3pPr marL="1143000" indent="-228600">
              <a:defRPr sz="3200" b="1">
                <a:solidFill>
                  <a:schemeClr val="tx1"/>
                </a:solidFill>
                <a:latin typeface="Times" pitchFamily="18" charset="0"/>
                <a:ea typeface="Osaka" pitchFamily="1" charset="-128"/>
              </a:defRPr>
            </a:lvl3pPr>
            <a:lvl4pPr marL="1600200" indent="-228600">
              <a:defRPr sz="3200" b="1">
                <a:solidFill>
                  <a:schemeClr val="tx1"/>
                </a:solidFill>
                <a:latin typeface="Times" pitchFamily="18" charset="0"/>
                <a:ea typeface="Osaka" pitchFamily="1" charset="-128"/>
              </a:defRPr>
            </a:lvl4pPr>
            <a:lvl5pPr marL="2057400" indent="-228600">
              <a:defRPr sz="3200" b="1">
                <a:solidFill>
                  <a:schemeClr val="tx1"/>
                </a:solidFill>
                <a:latin typeface="Times" pitchFamily="18" charset="0"/>
                <a:ea typeface="Osaka" pitchFamily="1" charset="-128"/>
              </a:defRPr>
            </a:lvl5pPr>
            <a:lvl6pPr marL="2514600" indent="-228600" eaLnBrk="0" fontAlgn="base" hangingPunct="0">
              <a:spcBef>
                <a:spcPct val="0"/>
              </a:spcBef>
              <a:spcAft>
                <a:spcPct val="0"/>
              </a:spcAft>
              <a:defRPr sz="3200" b="1">
                <a:solidFill>
                  <a:schemeClr val="tx1"/>
                </a:solidFill>
                <a:latin typeface="Times" pitchFamily="18" charset="0"/>
                <a:ea typeface="Osaka" pitchFamily="1" charset="-128"/>
              </a:defRPr>
            </a:lvl6pPr>
            <a:lvl7pPr marL="2971800" indent="-228600" eaLnBrk="0" fontAlgn="base" hangingPunct="0">
              <a:spcBef>
                <a:spcPct val="0"/>
              </a:spcBef>
              <a:spcAft>
                <a:spcPct val="0"/>
              </a:spcAft>
              <a:defRPr sz="3200" b="1">
                <a:solidFill>
                  <a:schemeClr val="tx1"/>
                </a:solidFill>
                <a:latin typeface="Times" pitchFamily="18" charset="0"/>
                <a:ea typeface="Osaka" pitchFamily="1" charset="-128"/>
              </a:defRPr>
            </a:lvl7pPr>
            <a:lvl8pPr marL="3429000" indent="-228600" eaLnBrk="0" fontAlgn="base" hangingPunct="0">
              <a:spcBef>
                <a:spcPct val="0"/>
              </a:spcBef>
              <a:spcAft>
                <a:spcPct val="0"/>
              </a:spcAft>
              <a:defRPr sz="3200" b="1">
                <a:solidFill>
                  <a:schemeClr val="tx1"/>
                </a:solidFill>
                <a:latin typeface="Times" pitchFamily="18" charset="0"/>
                <a:ea typeface="Osaka" pitchFamily="1" charset="-128"/>
              </a:defRPr>
            </a:lvl8pPr>
            <a:lvl9pPr marL="3886200" indent="-228600" eaLnBrk="0" fontAlgn="base" hangingPunct="0">
              <a:spcBef>
                <a:spcPct val="0"/>
              </a:spcBef>
              <a:spcAft>
                <a:spcPct val="0"/>
              </a:spcAft>
              <a:defRPr sz="3200" b="1">
                <a:solidFill>
                  <a:schemeClr val="tx1"/>
                </a:solidFill>
                <a:latin typeface="Times" pitchFamily="18" charset="0"/>
                <a:ea typeface="Osaka" pitchFamily="1" charset="-128"/>
              </a:defRPr>
            </a:lvl9pPr>
          </a:lstStyle>
          <a:p>
            <a:pPr algn="ctr">
              <a:spcBef>
                <a:spcPct val="50000"/>
              </a:spcBef>
            </a:pPr>
            <a:r>
              <a:rPr lang="en-US" altLang="en-US" sz="4400" b="0" u="none" smtClean="0">
                <a:solidFill>
                  <a:srgbClr val="FFFFFF"/>
                </a:solidFill>
                <a:latin typeface="Times New Roman" pitchFamily="18" charset="0"/>
              </a:rPr>
              <a:t>+</a:t>
            </a:r>
            <a:endParaRPr lang="en-US" altLang="en-US" sz="2400" b="0" u="none" smtClean="0">
              <a:solidFill>
                <a:srgbClr val="000000"/>
              </a:solidFill>
              <a:latin typeface="Times New Roman" pitchFamily="18" charset="0"/>
            </a:endParaRPr>
          </a:p>
        </p:txBody>
      </p:sp>
      <p:sp>
        <p:nvSpPr>
          <p:cNvPr id="6151" name="Rectangle 18"/>
          <p:cNvSpPr>
            <a:spLocks noChangeArrowheads="1"/>
          </p:cNvSpPr>
          <p:nvPr/>
        </p:nvSpPr>
        <p:spPr bwMode="auto">
          <a:xfrm>
            <a:off x="0" y="1752600"/>
            <a:ext cx="8955088"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defRPr sz="3200" b="1">
                <a:solidFill>
                  <a:schemeClr val="tx1"/>
                </a:solidFill>
                <a:latin typeface="Times" pitchFamily="18" charset="0"/>
                <a:ea typeface="Osaka" pitchFamily="1" charset="-128"/>
              </a:defRPr>
            </a:lvl1pPr>
            <a:lvl2pPr marL="742950" indent="-285750">
              <a:defRPr sz="3200" b="1">
                <a:solidFill>
                  <a:schemeClr val="tx1"/>
                </a:solidFill>
                <a:latin typeface="Times" pitchFamily="18" charset="0"/>
                <a:ea typeface="Osaka" pitchFamily="1" charset="-128"/>
              </a:defRPr>
            </a:lvl2pPr>
            <a:lvl3pPr marL="1143000" indent="-228600">
              <a:defRPr sz="3200" b="1">
                <a:solidFill>
                  <a:schemeClr val="tx1"/>
                </a:solidFill>
                <a:latin typeface="Times" pitchFamily="18" charset="0"/>
                <a:ea typeface="Osaka" pitchFamily="1" charset="-128"/>
              </a:defRPr>
            </a:lvl3pPr>
            <a:lvl4pPr marL="1600200" indent="-228600">
              <a:defRPr sz="3200" b="1">
                <a:solidFill>
                  <a:schemeClr val="tx1"/>
                </a:solidFill>
                <a:latin typeface="Times" pitchFamily="18" charset="0"/>
                <a:ea typeface="Osaka" pitchFamily="1" charset="-128"/>
              </a:defRPr>
            </a:lvl4pPr>
            <a:lvl5pPr marL="2057400" indent="-228600">
              <a:defRPr sz="3200" b="1">
                <a:solidFill>
                  <a:schemeClr val="tx1"/>
                </a:solidFill>
                <a:latin typeface="Times" pitchFamily="18" charset="0"/>
                <a:ea typeface="Osaka" pitchFamily="1" charset="-128"/>
              </a:defRPr>
            </a:lvl5pPr>
            <a:lvl6pPr marL="2514600" indent="-228600" eaLnBrk="0" fontAlgn="base" hangingPunct="0">
              <a:spcBef>
                <a:spcPct val="0"/>
              </a:spcBef>
              <a:spcAft>
                <a:spcPct val="0"/>
              </a:spcAft>
              <a:defRPr sz="3200" b="1">
                <a:solidFill>
                  <a:schemeClr val="tx1"/>
                </a:solidFill>
                <a:latin typeface="Times" pitchFamily="18" charset="0"/>
                <a:ea typeface="Osaka" pitchFamily="1" charset="-128"/>
              </a:defRPr>
            </a:lvl6pPr>
            <a:lvl7pPr marL="2971800" indent="-228600" eaLnBrk="0" fontAlgn="base" hangingPunct="0">
              <a:spcBef>
                <a:spcPct val="0"/>
              </a:spcBef>
              <a:spcAft>
                <a:spcPct val="0"/>
              </a:spcAft>
              <a:defRPr sz="3200" b="1">
                <a:solidFill>
                  <a:schemeClr val="tx1"/>
                </a:solidFill>
                <a:latin typeface="Times" pitchFamily="18" charset="0"/>
                <a:ea typeface="Osaka" pitchFamily="1" charset="-128"/>
              </a:defRPr>
            </a:lvl7pPr>
            <a:lvl8pPr marL="3429000" indent="-228600" eaLnBrk="0" fontAlgn="base" hangingPunct="0">
              <a:spcBef>
                <a:spcPct val="0"/>
              </a:spcBef>
              <a:spcAft>
                <a:spcPct val="0"/>
              </a:spcAft>
              <a:defRPr sz="3200" b="1">
                <a:solidFill>
                  <a:schemeClr val="tx1"/>
                </a:solidFill>
                <a:latin typeface="Times" pitchFamily="18" charset="0"/>
                <a:ea typeface="Osaka" pitchFamily="1" charset="-128"/>
              </a:defRPr>
            </a:lvl8pPr>
            <a:lvl9pPr marL="3886200" indent="-228600" eaLnBrk="0" fontAlgn="base" hangingPunct="0">
              <a:spcBef>
                <a:spcPct val="0"/>
              </a:spcBef>
              <a:spcAft>
                <a:spcPct val="0"/>
              </a:spcAft>
              <a:defRPr sz="3200" b="1">
                <a:solidFill>
                  <a:schemeClr val="tx1"/>
                </a:solidFill>
                <a:latin typeface="Times" pitchFamily="18" charset="0"/>
                <a:ea typeface="Osaka" pitchFamily="1" charset="-128"/>
              </a:defRPr>
            </a:lvl9pPr>
          </a:lstStyle>
          <a:p>
            <a:pPr eaLnBrk="1" hangingPunct="1">
              <a:lnSpc>
                <a:spcPct val="85000"/>
              </a:lnSpc>
              <a:spcBef>
                <a:spcPct val="50000"/>
              </a:spcBef>
              <a:spcAft>
                <a:spcPct val="20000"/>
              </a:spcAft>
            </a:pPr>
            <a:endParaRPr lang="en-US" altLang="en-US" sz="2000" b="0" i="1" u="none" smtClean="0">
              <a:solidFill>
                <a:srgbClr val="601915"/>
              </a:solidFill>
              <a:latin typeface="Arial" charset="0"/>
            </a:endParaRPr>
          </a:p>
        </p:txBody>
      </p:sp>
      <p:sp>
        <p:nvSpPr>
          <p:cNvPr id="6152" name="Rectangle 23"/>
          <p:cNvSpPr>
            <a:spLocks noGrp="1" noChangeArrowheads="1"/>
          </p:cNvSpPr>
          <p:nvPr>
            <p:ph type="body" idx="1"/>
          </p:nvPr>
        </p:nvSpPr>
        <p:spPr>
          <a:xfrm>
            <a:off x="400844" y="304800"/>
            <a:ext cx="8153400" cy="609600"/>
          </a:xfrm>
        </p:spPr>
        <p:txBody>
          <a:bodyPr/>
          <a:lstStyle/>
          <a:p>
            <a:pPr marL="0" indent="0" algn="ctr" eaLnBrk="1" hangingPunct="1">
              <a:lnSpc>
                <a:spcPct val="75000"/>
              </a:lnSpc>
            </a:pPr>
            <a:r>
              <a:rPr lang="en-US" altLang="en-US" sz="2800" b="1" i="0" dirty="0" smtClean="0">
                <a:solidFill>
                  <a:schemeClr val="tx2"/>
                </a:solidFill>
              </a:rPr>
              <a:t>Sales and Service Activities </a:t>
            </a:r>
            <a:r>
              <a:rPr lang="en-US" altLang="en-US" sz="2800" b="1" i="0" dirty="0" smtClean="0">
                <a:solidFill>
                  <a:schemeClr val="tx2"/>
                </a:solidFill>
              </a:rPr>
              <a:t>typically have some or all of the following characteristics:</a:t>
            </a:r>
          </a:p>
        </p:txBody>
      </p:sp>
      <p:sp>
        <p:nvSpPr>
          <p:cNvPr id="6153" name="Text Box 26"/>
          <p:cNvSpPr txBox="1">
            <a:spLocks noChangeArrowheads="1"/>
          </p:cNvSpPr>
          <p:nvPr/>
        </p:nvSpPr>
        <p:spPr bwMode="auto">
          <a:xfrm>
            <a:off x="5486400" y="1066800"/>
            <a:ext cx="3429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b="1">
                <a:solidFill>
                  <a:schemeClr val="tx1"/>
                </a:solidFill>
                <a:latin typeface="Times" pitchFamily="18" charset="0"/>
                <a:ea typeface="Osaka" pitchFamily="1" charset="-128"/>
              </a:defRPr>
            </a:lvl1pPr>
            <a:lvl2pPr marL="742950" indent="-285750">
              <a:defRPr sz="3200" b="1">
                <a:solidFill>
                  <a:schemeClr val="tx1"/>
                </a:solidFill>
                <a:latin typeface="Times" pitchFamily="18" charset="0"/>
                <a:ea typeface="Osaka" pitchFamily="1" charset="-128"/>
              </a:defRPr>
            </a:lvl2pPr>
            <a:lvl3pPr marL="1143000" indent="-228600">
              <a:defRPr sz="3200" b="1">
                <a:solidFill>
                  <a:schemeClr val="tx1"/>
                </a:solidFill>
                <a:latin typeface="Times" pitchFamily="18" charset="0"/>
                <a:ea typeface="Osaka" pitchFamily="1" charset="-128"/>
              </a:defRPr>
            </a:lvl3pPr>
            <a:lvl4pPr marL="1600200" indent="-228600">
              <a:defRPr sz="3200" b="1">
                <a:solidFill>
                  <a:schemeClr val="tx1"/>
                </a:solidFill>
                <a:latin typeface="Times" pitchFamily="18" charset="0"/>
                <a:ea typeface="Osaka" pitchFamily="1" charset="-128"/>
              </a:defRPr>
            </a:lvl4pPr>
            <a:lvl5pPr marL="2057400" indent="-228600">
              <a:defRPr sz="3200" b="1">
                <a:solidFill>
                  <a:schemeClr val="tx1"/>
                </a:solidFill>
                <a:latin typeface="Times" pitchFamily="18" charset="0"/>
                <a:ea typeface="Osaka" pitchFamily="1" charset="-128"/>
              </a:defRPr>
            </a:lvl5pPr>
            <a:lvl6pPr marL="2514600" indent="-228600" eaLnBrk="0" fontAlgn="base" hangingPunct="0">
              <a:spcBef>
                <a:spcPct val="0"/>
              </a:spcBef>
              <a:spcAft>
                <a:spcPct val="0"/>
              </a:spcAft>
              <a:defRPr sz="3200" b="1">
                <a:solidFill>
                  <a:schemeClr val="tx1"/>
                </a:solidFill>
                <a:latin typeface="Times" pitchFamily="18" charset="0"/>
                <a:ea typeface="Osaka" pitchFamily="1" charset="-128"/>
              </a:defRPr>
            </a:lvl6pPr>
            <a:lvl7pPr marL="2971800" indent="-228600" eaLnBrk="0" fontAlgn="base" hangingPunct="0">
              <a:spcBef>
                <a:spcPct val="0"/>
              </a:spcBef>
              <a:spcAft>
                <a:spcPct val="0"/>
              </a:spcAft>
              <a:defRPr sz="3200" b="1">
                <a:solidFill>
                  <a:schemeClr val="tx1"/>
                </a:solidFill>
                <a:latin typeface="Times" pitchFamily="18" charset="0"/>
                <a:ea typeface="Osaka" pitchFamily="1" charset="-128"/>
              </a:defRPr>
            </a:lvl7pPr>
            <a:lvl8pPr marL="3429000" indent="-228600" eaLnBrk="0" fontAlgn="base" hangingPunct="0">
              <a:spcBef>
                <a:spcPct val="0"/>
              </a:spcBef>
              <a:spcAft>
                <a:spcPct val="0"/>
              </a:spcAft>
              <a:defRPr sz="3200" b="1">
                <a:solidFill>
                  <a:schemeClr val="tx1"/>
                </a:solidFill>
                <a:latin typeface="Times" pitchFamily="18" charset="0"/>
                <a:ea typeface="Osaka" pitchFamily="1" charset="-128"/>
              </a:defRPr>
            </a:lvl8pPr>
            <a:lvl9pPr marL="3886200" indent="-228600" eaLnBrk="0" fontAlgn="base" hangingPunct="0">
              <a:spcBef>
                <a:spcPct val="0"/>
              </a:spcBef>
              <a:spcAft>
                <a:spcPct val="0"/>
              </a:spcAft>
              <a:defRPr sz="3200" b="1">
                <a:solidFill>
                  <a:schemeClr val="tx1"/>
                </a:solidFill>
                <a:latin typeface="Times" pitchFamily="18" charset="0"/>
                <a:ea typeface="Osaka" pitchFamily="1" charset="-128"/>
              </a:defRPr>
            </a:lvl9pPr>
          </a:lstStyle>
          <a:p>
            <a:pPr>
              <a:spcBef>
                <a:spcPct val="50000"/>
              </a:spcBef>
            </a:pPr>
            <a:endParaRPr lang="en-US" altLang="en-US" sz="1400" u="none" smtClean="0">
              <a:solidFill>
                <a:srgbClr val="000000"/>
              </a:solidFill>
            </a:endParaRPr>
          </a:p>
        </p:txBody>
      </p:sp>
      <p:sp>
        <p:nvSpPr>
          <p:cNvPr id="6154" name="Text Box 27"/>
          <p:cNvSpPr txBox="1">
            <a:spLocks noChangeArrowheads="1"/>
          </p:cNvSpPr>
          <p:nvPr/>
        </p:nvSpPr>
        <p:spPr bwMode="auto">
          <a:xfrm>
            <a:off x="533400" y="1714500"/>
            <a:ext cx="8026400" cy="314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3200" b="1">
                <a:solidFill>
                  <a:schemeClr val="tx1"/>
                </a:solidFill>
                <a:latin typeface="Times" pitchFamily="18" charset="0"/>
                <a:ea typeface="Osaka" pitchFamily="1" charset="-128"/>
              </a:defRPr>
            </a:lvl1pPr>
            <a:lvl2pPr marL="742950" indent="-285750">
              <a:defRPr sz="3200" b="1">
                <a:solidFill>
                  <a:schemeClr val="tx1"/>
                </a:solidFill>
                <a:latin typeface="Times" pitchFamily="18" charset="0"/>
                <a:ea typeface="Osaka" pitchFamily="1" charset="-128"/>
              </a:defRPr>
            </a:lvl2pPr>
            <a:lvl3pPr marL="1143000" indent="-228600">
              <a:defRPr sz="3200" b="1">
                <a:solidFill>
                  <a:schemeClr val="tx1"/>
                </a:solidFill>
                <a:latin typeface="Times" pitchFamily="18" charset="0"/>
                <a:ea typeface="Osaka" pitchFamily="1" charset="-128"/>
              </a:defRPr>
            </a:lvl3pPr>
            <a:lvl4pPr marL="1600200" indent="-228600">
              <a:defRPr sz="3200" b="1">
                <a:solidFill>
                  <a:schemeClr val="tx1"/>
                </a:solidFill>
                <a:latin typeface="Times" pitchFamily="18" charset="0"/>
                <a:ea typeface="Osaka" pitchFamily="1" charset="-128"/>
              </a:defRPr>
            </a:lvl4pPr>
            <a:lvl5pPr marL="2057400" indent="-228600">
              <a:defRPr sz="3200" b="1">
                <a:solidFill>
                  <a:schemeClr val="tx1"/>
                </a:solidFill>
                <a:latin typeface="Times" pitchFamily="18" charset="0"/>
                <a:ea typeface="Osaka" pitchFamily="1" charset="-128"/>
              </a:defRPr>
            </a:lvl5pPr>
            <a:lvl6pPr marL="2514600" indent="-228600" eaLnBrk="0" fontAlgn="base" hangingPunct="0">
              <a:spcBef>
                <a:spcPct val="0"/>
              </a:spcBef>
              <a:spcAft>
                <a:spcPct val="0"/>
              </a:spcAft>
              <a:defRPr sz="3200" b="1">
                <a:solidFill>
                  <a:schemeClr val="tx1"/>
                </a:solidFill>
                <a:latin typeface="Times" pitchFamily="18" charset="0"/>
                <a:ea typeface="Osaka" pitchFamily="1" charset="-128"/>
              </a:defRPr>
            </a:lvl6pPr>
            <a:lvl7pPr marL="2971800" indent="-228600" eaLnBrk="0" fontAlgn="base" hangingPunct="0">
              <a:spcBef>
                <a:spcPct val="0"/>
              </a:spcBef>
              <a:spcAft>
                <a:spcPct val="0"/>
              </a:spcAft>
              <a:defRPr sz="3200" b="1">
                <a:solidFill>
                  <a:schemeClr val="tx1"/>
                </a:solidFill>
                <a:latin typeface="Times" pitchFamily="18" charset="0"/>
                <a:ea typeface="Osaka" pitchFamily="1" charset="-128"/>
              </a:defRPr>
            </a:lvl7pPr>
            <a:lvl8pPr marL="3429000" indent="-228600" eaLnBrk="0" fontAlgn="base" hangingPunct="0">
              <a:spcBef>
                <a:spcPct val="0"/>
              </a:spcBef>
              <a:spcAft>
                <a:spcPct val="0"/>
              </a:spcAft>
              <a:defRPr sz="3200" b="1">
                <a:solidFill>
                  <a:schemeClr val="tx1"/>
                </a:solidFill>
                <a:latin typeface="Times" pitchFamily="18" charset="0"/>
                <a:ea typeface="Osaka" pitchFamily="1" charset="-128"/>
              </a:defRPr>
            </a:lvl8pPr>
            <a:lvl9pPr marL="3886200" indent="-228600" eaLnBrk="0" fontAlgn="base" hangingPunct="0">
              <a:spcBef>
                <a:spcPct val="0"/>
              </a:spcBef>
              <a:spcAft>
                <a:spcPct val="0"/>
              </a:spcAft>
              <a:defRPr sz="3200" b="1">
                <a:solidFill>
                  <a:schemeClr val="tx1"/>
                </a:solidFill>
                <a:latin typeface="Times" pitchFamily="18" charset="0"/>
                <a:ea typeface="Osaka" pitchFamily="1" charset="-128"/>
              </a:defRPr>
            </a:lvl9pPr>
          </a:lstStyle>
          <a:p>
            <a:pPr>
              <a:buFontTx/>
              <a:buAutoNum type="arabicPeriod"/>
            </a:pPr>
            <a:r>
              <a:rPr lang="en-US" altLang="en-US" sz="1800" b="0" u="none" dirty="0" smtClean="0">
                <a:solidFill>
                  <a:srgbClr val="601915"/>
                </a:solidFill>
                <a:latin typeface="Arial" charset="0"/>
              </a:rPr>
              <a:t>Scope of work describes routine or repetitive services.</a:t>
            </a:r>
          </a:p>
          <a:p>
            <a:pPr>
              <a:buFontTx/>
              <a:buAutoNum type="arabicPeriod"/>
            </a:pPr>
            <a:endParaRPr lang="en-US" altLang="en-US" sz="1800" b="0" u="none" dirty="0" smtClean="0">
              <a:solidFill>
                <a:srgbClr val="601915"/>
              </a:solidFill>
              <a:latin typeface="Arial" charset="0"/>
            </a:endParaRPr>
          </a:p>
          <a:p>
            <a:pPr>
              <a:buFontTx/>
              <a:buAutoNum type="arabicPeriod"/>
            </a:pPr>
            <a:r>
              <a:rPr lang="en-US" altLang="en-US" sz="1800" b="0" u="none" dirty="0" smtClean="0">
                <a:solidFill>
                  <a:srgbClr val="601915"/>
                </a:solidFill>
                <a:latin typeface="Arial" charset="0"/>
              </a:rPr>
              <a:t>Work will require little or no intellectual or scholarly contribution.</a:t>
            </a:r>
          </a:p>
          <a:p>
            <a:pPr>
              <a:buFontTx/>
              <a:buAutoNum type="arabicPeriod"/>
            </a:pPr>
            <a:endParaRPr lang="en-US" altLang="en-US" sz="1800" b="0" u="none" dirty="0" smtClean="0">
              <a:solidFill>
                <a:srgbClr val="601915"/>
              </a:solidFill>
              <a:latin typeface="Arial" charset="0"/>
            </a:endParaRPr>
          </a:p>
          <a:p>
            <a:pPr>
              <a:buFontTx/>
              <a:buAutoNum type="arabicPeriod"/>
            </a:pPr>
            <a:r>
              <a:rPr lang="en-US" altLang="en-US" sz="1800" b="0" u="none" dirty="0" smtClean="0">
                <a:solidFill>
                  <a:srgbClr val="601915"/>
                </a:solidFill>
                <a:latin typeface="Arial" charset="0"/>
              </a:rPr>
              <a:t>No new intellectual property is expected.</a:t>
            </a:r>
          </a:p>
          <a:p>
            <a:pPr>
              <a:buFontTx/>
              <a:buAutoNum type="arabicPeriod"/>
            </a:pPr>
            <a:endParaRPr lang="en-US" altLang="en-US" sz="1800" b="0" u="none" dirty="0" smtClean="0">
              <a:solidFill>
                <a:srgbClr val="601915"/>
              </a:solidFill>
              <a:latin typeface="Arial" charset="0"/>
            </a:endParaRPr>
          </a:p>
          <a:p>
            <a:pPr>
              <a:buFontTx/>
              <a:buAutoNum type="arabicPeriod"/>
            </a:pPr>
            <a:r>
              <a:rPr lang="en-US" altLang="en-US" sz="1800" b="0" u="none" dirty="0" smtClean="0">
                <a:solidFill>
                  <a:srgbClr val="601915"/>
                </a:solidFill>
                <a:latin typeface="Arial" charset="0"/>
              </a:rPr>
              <a:t>No scientific uncertainty regarding the University’s ability to perform.</a:t>
            </a:r>
          </a:p>
          <a:p>
            <a:pPr>
              <a:buFontTx/>
              <a:buAutoNum type="arabicPeriod"/>
            </a:pPr>
            <a:endParaRPr lang="en-US" altLang="en-US" sz="1800" b="0" u="none" dirty="0" smtClean="0">
              <a:solidFill>
                <a:srgbClr val="601915"/>
              </a:solidFill>
              <a:latin typeface="Arial" charset="0"/>
            </a:endParaRPr>
          </a:p>
          <a:p>
            <a:pPr>
              <a:buFontTx/>
              <a:buAutoNum type="arabicPeriod"/>
            </a:pPr>
            <a:r>
              <a:rPr lang="en-US" altLang="en-US" sz="1800" b="0" u="none" dirty="0" smtClean="0">
                <a:solidFill>
                  <a:srgbClr val="601915"/>
                </a:solidFill>
                <a:latin typeface="Arial" charset="0"/>
              </a:rPr>
              <a:t>Significant interpretive analysis or conclusions or prescriptions.</a:t>
            </a:r>
          </a:p>
          <a:p>
            <a:pPr>
              <a:buFontTx/>
              <a:buAutoNum type="arabicPeriod"/>
            </a:pPr>
            <a:endParaRPr lang="en-US" altLang="en-US" sz="1800" b="0" u="none" dirty="0" smtClean="0">
              <a:solidFill>
                <a:srgbClr val="601915"/>
              </a:solidFill>
              <a:latin typeface="Arial" charset="0"/>
            </a:endParaRPr>
          </a:p>
          <a:p>
            <a:pPr>
              <a:buFontTx/>
              <a:buAutoNum type="arabicPeriod"/>
            </a:pPr>
            <a:r>
              <a:rPr lang="en-US" altLang="en-US" sz="1800" b="0" u="none" dirty="0" smtClean="0">
                <a:solidFill>
                  <a:srgbClr val="601915"/>
                </a:solidFill>
                <a:latin typeface="Arial" charset="0"/>
              </a:rPr>
              <a:t>No expectation of publishing on the work or the data.</a:t>
            </a:r>
          </a:p>
        </p:txBody>
      </p:sp>
    </p:spTree>
    <p:extLst>
      <p:ext uri="{BB962C8B-B14F-4D97-AF65-F5344CB8AC3E}">
        <p14:creationId xmlns:p14="http://schemas.microsoft.com/office/powerpoint/2010/main" val="2097943644"/>
      </p:ext>
    </p:extLst>
  </p:cSld>
  <p:clrMapOvr>
    <a:masterClrMapping/>
  </p:clrMapOvr>
  <p:transition spd="med">
    <p:cut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600200"/>
            <a:ext cx="7772400" cy="4800600"/>
          </a:xfrm>
        </p:spPr>
        <p:txBody>
          <a:bodyPr/>
          <a:lstStyle/>
          <a:p>
            <a:pPr marL="0" indent="0" algn="ctr">
              <a:buNone/>
            </a:pPr>
            <a:r>
              <a:rPr lang="en-US" sz="3600" dirty="0" smtClean="0"/>
              <a:t>Office of Legal Affairs</a:t>
            </a:r>
          </a:p>
          <a:p>
            <a:pPr marL="0" indent="0" algn="ctr">
              <a:buNone/>
            </a:pPr>
            <a:r>
              <a:rPr lang="en-US" sz="3600" dirty="0" smtClean="0"/>
              <a:t>Contract Review and Signature Authority</a:t>
            </a:r>
          </a:p>
          <a:p>
            <a:pPr marL="0" indent="0" algn="ctr">
              <a:buNone/>
            </a:pPr>
            <a:endParaRPr lang="en-US" sz="3600" dirty="0" smtClean="0"/>
          </a:p>
          <a:p>
            <a:pPr marL="0" indent="0" algn="ctr">
              <a:buNone/>
            </a:pPr>
            <a:endParaRPr lang="en-US" sz="3600" dirty="0" smtClean="0"/>
          </a:p>
        </p:txBody>
      </p:sp>
    </p:spTree>
    <p:extLst>
      <p:ext uri="{BB962C8B-B14F-4D97-AF65-F5344CB8AC3E}">
        <p14:creationId xmlns:p14="http://schemas.microsoft.com/office/powerpoint/2010/main" val="3078727824"/>
      </p:ext>
    </p:extLst>
  </p:cSld>
  <p:clrMapOvr>
    <a:masterClrMapping/>
  </p:clrMapOvr>
  <p:transition>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3233572191"/>
              </p:ext>
            </p:extLst>
          </p:nvPr>
        </p:nvGraphicFramePr>
        <p:xfrm>
          <a:off x="990600" y="1181100"/>
          <a:ext cx="7391400" cy="5448301"/>
        </p:xfrm>
        <a:graphic>
          <a:graphicData uri="http://schemas.openxmlformats.org/drawingml/2006/table">
            <a:tbl>
              <a:tblPr firstRow="1" firstCol="1" bandRow="1" bandCol="1"/>
              <a:tblGrid>
                <a:gridCol w="7391400"/>
              </a:tblGrid>
              <a:tr h="169202">
                <a:tc>
                  <a:txBody>
                    <a:bodyPr/>
                    <a:lstStyle/>
                    <a:p>
                      <a:pPr marL="0" marR="0">
                        <a:spcBef>
                          <a:spcPts val="0"/>
                        </a:spcBef>
                        <a:spcAft>
                          <a:spcPts val="1000"/>
                        </a:spcAft>
                      </a:pPr>
                      <a:r>
                        <a:rPr lang="en-US" sz="1000" b="1" dirty="0">
                          <a:effectLst/>
                          <a:latin typeface="Franklin Gothic Medium"/>
                          <a:ea typeface="Cambria"/>
                          <a:cs typeface="Times New Roman"/>
                        </a:rPr>
                        <a:t>GENERAL INFORMATION</a:t>
                      </a:r>
                      <a:endParaRPr lang="en-US" sz="1000" dirty="0">
                        <a:effectLst/>
                        <a:latin typeface="Cambria"/>
                        <a:ea typeface="Cambria"/>
                        <a:cs typeface="Times New Roman"/>
                      </a:endParaRPr>
                    </a:p>
                  </a:txBody>
                  <a:tcPr marL="54301" marR="543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r>
              <a:tr h="2374467">
                <a:tc>
                  <a:txBody>
                    <a:bodyPr/>
                    <a:lstStyle/>
                    <a:p>
                      <a:pPr marL="0" marR="0">
                        <a:spcBef>
                          <a:spcPts val="0"/>
                        </a:spcBef>
                        <a:spcAft>
                          <a:spcPts val="1000"/>
                        </a:spcAft>
                      </a:pPr>
                      <a:r>
                        <a:rPr lang="en-US" sz="1000" dirty="0">
                          <a:effectLst/>
                          <a:latin typeface="Franklin Gothic Medium"/>
                          <a:ea typeface="Cambria"/>
                          <a:cs typeface="Times New Roman"/>
                        </a:rPr>
                        <a:t> </a:t>
                      </a:r>
                      <a:endParaRPr lang="en-US" sz="1000" dirty="0">
                        <a:effectLst/>
                        <a:latin typeface="Cambria"/>
                        <a:ea typeface="Cambria"/>
                        <a:cs typeface="Times New Roman"/>
                      </a:endParaRPr>
                    </a:p>
                    <a:p>
                      <a:pPr marL="0" marR="0">
                        <a:spcBef>
                          <a:spcPts val="0"/>
                        </a:spcBef>
                        <a:spcAft>
                          <a:spcPts val="1000"/>
                        </a:spcAft>
                      </a:pPr>
                      <a:r>
                        <a:rPr lang="en-US" sz="1000" dirty="0">
                          <a:effectLst/>
                          <a:latin typeface="Franklin Gothic Medium"/>
                          <a:ea typeface="Cambria"/>
                          <a:cs typeface="Times New Roman"/>
                        </a:rPr>
                        <a:t>Requesting Department ___</a:t>
                      </a:r>
                      <a:r>
                        <a:rPr lang="en-US" sz="1000" u="sng" dirty="0">
                          <a:effectLst/>
                          <a:latin typeface="Franklin Gothic Medium"/>
                          <a:ea typeface="Cambria"/>
                          <a:cs typeface="Times New Roman"/>
                        </a:rPr>
                        <a:t>_________________</a:t>
                      </a:r>
                      <a:r>
                        <a:rPr lang="en-US" sz="1000" dirty="0">
                          <a:effectLst/>
                          <a:latin typeface="Franklin Gothic Medium"/>
                          <a:ea typeface="Cambria"/>
                          <a:cs typeface="Times New Roman"/>
                        </a:rPr>
                        <a:t>__________________________________________________</a:t>
                      </a:r>
                      <a:endParaRPr lang="en-US" sz="1000" dirty="0">
                        <a:effectLst/>
                        <a:latin typeface="Cambria"/>
                        <a:ea typeface="Cambria"/>
                        <a:cs typeface="Times New Roman"/>
                      </a:endParaRPr>
                    </a:p>
                    <a:p>
                      <a:pPr marL="0" marR="0">
                        <a:spcBef>
                          <a:spcPts val="0"/>
                        </a:spcBef>
                        <a:spcAft>
                          <a:spcPts val="1000"/>
                        </a:spcAft>
                      </a:pPr>
                      <a:r>
                        <a:rPr lang="en-US" sz="1000" dirty="0">
                          <a:effectLst/>
                          <a:latin typeface="Franklin Gothic Medium"/>
                          <a:ea typeface="Cambria"/>
                          <a:cs typeface="Times New Roman"/>
                        </a:rPr>
                        <a:t>Contact Person ______________________________________________________________________________</a:t>
                      </a:r>
                      <a:endParaRPr lang="en-US" sz="1000" dirty="0">
                        <a:effectLst/>
                        <a:latin typeface="Cambria"/>
                        <a:ea typeface="Cambria"/>
                        <a:cs typeface="Times New Roman"/>
                      </a:endParaRPr>
                    </a:p>
                    <a:p>
                      <a:pPr marL="0" marR="0">
                        <a:spcBef>
                          <a:spcPts val="0"/>
                        </a:spcBef>
                        <a:spcAft>
                          <a:spcPts val="1000"/>
                        </a:spcAft>
                      </a:pPr>
                      <a:r>
                        <a:rPr lang="en-US" sz="1000" dirty="0">
                          <a:effectLst/>
                          <a:latin typeface="Franklin Gothic Medium"/>
                          <a:ea typeface="Cambria"/>
                          <a:cs typeface="Times New Roman"/>
                        </a:rPr>
                        <a:t>Address ____________________________________________________________________________________</a:t>
                      </a:r>
                      <a:endParaRPr lang="en-US" sz="1000" dirty="0">
                        <a:effectLst/>
                        <a:latin typeface="Cambria"/>
                        <a:ea typeface="Cambria"/>
                        <a:cs typeface="Times New Roman"/>
                      </a:endParaRPr>
                    </a:p>
                    <a:p>
                      <a:pPr marL="0" marR="0">
                        <a:spcBef>
                          <a:spcPts val="0"/>
                        </a:spcBef>
                        <a:spcAft>
                          <a:spcPts val="1000"/>
                        </a:spcAft>
                      </a:pPr>
                      <a:r>
                        <a:rPr lang="en-US" sz="1000" dirty="0">
                          <a:effectLst/>
                          <a:latin typeface="Franklin Gothic Medium"/>
                          <a:ea typeface="Cambria"/>
                          <a:cs typeface="Times New Roman"/>
                        </a:rPr>
                        <a:t>____________________________________________________________________________________________</a:t>
                      </a:r>
                      <a:endParaRPr lang="en-US" sz="1000" dirty="0">
                        <a:effectLst/>
                        <a:latin typeface="Cambria"/>
                        <a:ea typeface="Cambria"/>
                        <a:cs typeface="Times New Roman"/>
                      </a:endParaRPr>
                    </a:p>
                    <a:p>
                      <a:pPr marL="0" marR="0">
                        <a:spcBef>
                          <a:spcPts val="0"/>
                        </a:spcBef>
                        <a:spcAft>
                          <a:spcPts val="1000"/>
                        </a:spcAft>
                      </a:pPr>
                      <a:r>
                        <a:rPr lang="en-US" sz="1000" dirty="0">
                          <a:effectLst/>
                          <a:latin typeface="Franklin Gothic Medium"/>
                          <a:ea typeface="Cambria"/>
                          <a:cs typeface="Times New Roman"/>
                        </a:rPr>
                        <a:t>Telephone (______) __________________    Fax (______) _______________________</a:t>
                      </a:r>
                      <a:endParaRPr lang="en-US" sz="1000" dirty="0">
                        <a:effectLst/>
                        <a:latin typeface="Cambria"/>
                        <a:ea typeface="Cambria"/>
                        <a:cs typeface="Times New Roman"/>
                      </a:endParaRPr>
                    </a:p>
                    <a:p>
                      <a:pPr marL="0" marR="0">
                        <a:spcBef>
                          <a:spcPts val="0"/>
                        </a:spcBef>
                        <a:spcAft>
                          <a:spcPts val="1000"/>
                        </a:spcAft>
                      </a:pPr>
                      <a:r>
                        <a:rPr lang="en-US" sz="1000" dirty="0">
                          <a:effectLst/>
                          <a:latin typeface="Franklin Gothic Medium"/>
                          <a:ea typeface="Cambria"/>
                          <a:cs typeface="Times New Roman"/>
                        </a:rPr>
                        <a:t>Email __________________________________________________________________</a:t>
                      </a:r>
                      <a:endParaRPr lang="en-US" sz="1000" dirty="0">
                        <a:effectLst/>
                        <a:latin typeface="Cambria"/>
                        <a:ea typeface="Cambria"/>
                        <a:cs typeface="Times New Roman"/>
                      </a:endParaRPr>
                    </a:p>
                    <a:p>
                      <a:pPr marL="0" marR="0">
                        <a:spcBef>
                          <a:spcPts val="0"/>
                        </a:spcBef>
                        <a:spcAft>
                          <a:spcPts val="1000"/>
                        </a:spcAft>
                      </a:pPr>
                      <a:r>
                        <a:rPr lang="en-US" sz="1000" dirty="0">
                          <a:effectLst/>
                          <a:latin typeface="Franklin Gothic Medium"/>
                          <a:ea typeface="Cambria"/>
                          <a:cs typeface="Times New Roman"/>
                        </a:rPr>
                        <a:t>Requested Date of Return ____ /____ /____    (PLEASE ALLOW </a:t>
                      </a:r>
                      <a:r>
                        <a:rPr lang="en-US" sz="1000" b="1" dirty="0">
                          <a:effectLst/>
                          <a:latin typeface="Franklin Gothic Medium"/>
                          <a:ea typeface="Cambria"/>
                          <a:cs typeface="Times New Roman"/>
                        </a:rPr>
                        <a:t>AT LEAST</a:t>
                      </a:r>
                      <a:r>
                        <a:rPr lang="en-US" sz="1000" dirty="0">
                          <a:effectLst/>
                          <a:latin typeface="Franklin Gothic Medium"/>
                          <a:ea typeface="Cambria"/>
                          <a:cs typeface="Times New Roman"/>
                        </a:rPr>
                        <a:t> 2 WEEKS FOR REVIEW)</a:t>
                      </a:r>
                      <a:endParaRPr lang="en-US" sz="1000" dirty="0">
                        <a:effectLst/>
                        <a:latin typeface="Cambria"/>
                        <a:ea typeface="Cambria"/>
                        <a:cs typeface="Times New Roman"/>
                      </a:endParaRPr>
                    </a:p>
                  </a:txBody>
                  <a:tcPr marL="54301" marR="543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9202">
                <a:tc>
                  <a:txBody>
                    <a:bodyPr/>
                    <a:lstStyle/>
                    <a:p>
                      <a:pPr marL="0" marR="0">
                        <a:spcBef>
                          <a:spcPts val="0"/>
                        </a:spcBef>
                        <a:spcAft>
                          <a:spcPts val="1000"/>
                        </a:spcAft>
                      </a:pPr>
                      <a:r>
                        <a:rPr lang="en-US" sz="1000" b="1" dirty="0">
                          <a:effectLst/>
                          <a:latin typeface="Franklin Gothic Medium"/>
                          <a:ea typeface="Cambria"/>
                          <a:cs typeface="Times New Roman"/>
                        </a:rPr>
                        <a:t>SUMMARY OF CONTRACT TERMS</a:t>
                      </a:r>
                      <a:endParaRPr lang="en-US" sz="1000" dirty="0">
                        <a:effectLst/>
                        <a:latin typeface="Cambria"/>
                        <a:ea typeface="Cambria"/>
                        <a:cs typeface="Times New Roman"/>
                      </a:endParaRPr>
                    </a:p>
                  </a:txBody>
                  <a:tcPr marL="54301" marR="543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r>
              <a:tr h="2735430">
                <a:tc>
                  <a:txBody>
                    <a:bodyPr/>
                    <a:lstStyle/>
                    <a:p>
                      <a:pPr marL="0" marR="0">
                        <a:spcBef>
                          <a:spcPts val="0"/>
                        </a:spcBef>
                        <a:spcAft>
                          <a:spcPts val="1000"/>
                        </a:spcAft>
                      </a:pPr>
                      <a:r>
                        <a:rPr lang="en-US" sz="1000" dirty="0">
                          <a:effectLst/>
                          <a:latin typeface="Franklin Gothic Medium"/>
                          <a:ea typeface="Cambria"/>
                          <a:cs typeface="Times New Roman"/>
                        </a:rPr>
                        <a:t> </a:t>
                      </a:r>
                      <a:endParaRPr lang="en-US" sz="1000" dirty="0">
                        <a:effectLst/>
                        <a:latin typeface="Cambria"/>
                        <a:ea typeface="Cambria"/>
                        <a:cs typeface="Times New Roman"/>
                      </a:endParaRPr>
                    </a:p>
                    <a:p>
                      <a:pPr marL="0" marR="0">
                        <a:spcBef>
                          <a:spcPts val="0"/>
                        </a:spcBef>
                        <a:spcAft>
                          <a:spcPts val="1000"/>
                        </a:spcAft>
                      </a:pPr>
                      <a:r>
                        <a:rPr lang="en-US" sz="1000" dirty="0">
                          <a:effectLst/>
                          <a:latin typeface="Franklin Gothic Medium"/>
                          <a:ea typeface="Cambria"/>
                          <a:cs typeface="Times New Roman"/>
                        </a:rPr>
                        <a:t>Contract with _______________________________________________________________________________</a:t>
                      </a:r>
                      <a:endParaRPr lang="en-US" sz="1000" dirty="0">
                        <a:effectLst/>
                        <a:latin typeface="Cambria"/>
                        <a:ea typeface="Cambria"/>
                        <a:cs typeface="Times New Roman"/>
                      </a:endParaRPr>
                    </a:p>
                    <a:p>
                      <a:pPr marL="0" marR="0">
                        <a:spcBef>
                          <a:spcPts val="0"/>
                        </a:spcBef>
                        <a:spcAft>
                          <a:spcPts val="1000"/>
                        </a:spcAft>
                      </a:pPr>
                      <a:r>
                        <a:rPr lang="en-US" sz="1000" dirty="0">
                          <a:effectLst/>
                          <a:latin typeface="Franklin Gothic Medium"/>
                          <a:ea typeface="Cambria"/>
                          <a:cs typeface="Times New Roman"/>
                        </a:rPr>
                        <a:t>Description of Contract _______________________________________________________________________</a:t>
                      </a:r>
                      <a:endParaRPr lang="en-US" sz="1000" dirty="0">
                        <a:effectLst/>
                        <a:latin typeface="Cambria"/>
                        <a:ea typeface="Cambria"/>
                        <a:cs typeface="Times New Roman"/>
                      </a:endParaRPr>
                    </a:p>
                    <a:p>
                      <a:pPr marL="0" marR="0">
                        <a:spcBef>
                          <a:spcPts val="0"/>
                        </a:spcBef>
                        <a:spcAft>
                          <a:spcPts val="1000"/>
                        </a:spcAft>
                      </a:pPr>
                      <a:r>
                        <a:rPr lang="en-US" sz="1000" dirty="0">
                          <a:effectLst/>
                          <a:latin typeface="Franklin Gothic Medium"/>
                          <a:ea typeface="Cambria"/>
                          <a:cs typeface="Times New Roman"/>
                        </a:rPr>
                        <a:t>___________________________________________________________________________________________</a:t>
                      </a:r>
                      <a:endParaRPr lang="en-US" sz="1000" dirty="0">
                        <a:effectLst/>
                        <a:latin typeface="Cambria"/>
                        <a:ea typeface="Cambria"/>
                        <a:cs typeface="Times New Roman"/>
                      </a:endParaRPr>
                    </a:p>
                    <a:p>
                      <a:pPr marL="0" marR="0">
                        <a:spcBef>
                          <a:spcPts val="0"/>
                        </a:spcBef>
                        <a:spcAft>
                          <a:spcPts val="1000"/>
                        </a:spcAft>
                      </a:pPr>
                      <a:r>
                        <a:rPr lang="en-US" sz="1000" dirty="0">
                          <a:effectLst/>
                          <a:latin typeface="Franklin Gothic Medium"/>
                          <a:ea typeface="Cambria"/>
                          <a:cs typeface="Times New Roman"/>
                        </a:rPr>
                        <a:t>Dates        Start  ____ /____ /____    End ____ /____ /____    </a:t>
                      </a:r>
                      <a:endParaRPr lang="en-US" sz="1000" dirty="0">
                        <a:effectLst/>
                        <a:latin typeface="Cambria"/>
                        <a:ea typeface="Cambria"/>
                        <a:cs typeface="Times New Roman"/>
                      </a:endParaRPr>
                    </a:p>
                    <a:p>
                      <a:pPr marL="0" marR="0">
                        <a:spcBef>
                          <a:spcPts val="0"/>
                        </a:spcBef>
                        <a:spcAft>
                          <a:spcPts val="1000"/>
                        </a:spcAft>
                      </a:pPr>
                      <a:r>
                        <a:rPr lang="en-US" sz="1000" dirty="0">
                          <a:effectLst/>
                          <a:latin typeface="Franklin Gothic Medium"/>
                          <a:ea typeface="Cambria"/>
                          <a:cs typeface="Times New Roman"/>
                        </a:rPr>
                        <a:t>Payment(s) Due _____________________________________________________________________________</a:t>
                      </a:r>
                      <a:endParaRPr lang="en-US" sz="1000" dirty="0">
                        <a:effectLst/>
                        <a:latin typeface="Cambria"/>
                        <a:ea typeface="Cambria"/>
                        <a:cs typeface="Times New Roman"/>
                      </a:endParaRPr>
                    </a:p>
                    <a:p>
                      <a:pPr marL="0" marR="0">
                        <a:spcBef>
                          <a:spcPts val="0"/>
                        </a:spcBef>
                        <a:spcAft>
                          <a:spcPts val="1000"/>
                        </a:spcAft>
                      </a:pPr>
                      <a:r>
                        <a:rPr lang="en-US" sz="1000" dirty="0">
                          <a:effectLst/>
                          <a:latin typeface="Franklin Gothic Medium"/>
                          <a:ea typeface="Cambria"/>
                          <a:cs typeface="Times New Roman"/>
                        </a:rPr>
                        <a:t>Authorized Signatory ___________________________________________________________________</a:t>
                      </a:r>
                      <a:endParaRPr lang="en-US" sz="1000" dirty="0">
                        <a:effectLst/>
                        <a:latin typeface="Cambria"/>
                        <a:ea typeface="Cambria"/>
                        <a:cs typeface="Times New Roman"/>
                      </a:endParaRPr>
                    </a:p>
                    <a:p>
                      <a:pPr marL="0" marR="0">
                        <a:spcBef>
                          <a:spcPts val="0"/>
                        </a:spcBef>
                        <a:spcAft>
                          <a:spcPts val="1000"/>
                        </a:spcAft>
                      </a:pPr>
                      <a:r>
                        <a:rPr lang="en-US" sz="1000" dirty="0">
                          <a:effectLst/>
                          <a:latin typeface="Franklin Gothic Medium"/>
                          <a:ea typeface="Cambria"/>
                          <a:cs typeface="Times New Roman"/>
                        </a:rPr>
                        <a:t>                                    IDENTIFY WHO WILL BE SIGNING ON BEHALF OF UGA</a:t>
                      </a:r>
                      <a:endParaRPr lang="en-US" sz="1000" dirty="0">
                        <a:effectLst/>
                        <a:latin typeface="Cambria"/>
                        <a:ea typeface="Cambria"/>
                        <a:cs typeface="Times New Roman"/>
                      </a:endParaRPr>
                    </a:p>
                    <a:p>
                      <a:pPr marL="0" marR="0">
                        <a:spcBef>
                          <a:spcPts val="0"/>
                        </a:spcBef>
                        <a:spcAft>
                          <a:spcPts val="1000"/>
                        </a:spcAft>
                      </a:pPr>
                      <a:r>
                        <a:rPr lang="en-US" sz="1000" dirty="0">
                          <a:effectLst/>
                          <a:latin typeface="Franklin Gothic Medium"/>
                          <a:ea typeface="Cambria"/>
                          <a:cs typeface="Times New Roman"/>
                        </a:rPr>
                        <a:t> </a:t>
                      </a:r>
                      <a:endParaRPr lang="en-US" sz="1000" dirty="0">
                        <a:effectLst/>
                        <a:latin typeface="Cambria"/>
                        <a:ea typeface="Cambria"/>
                        <a:cs typeface="Times New Roman"/>
                      </a:endParaRPr>
                    </a:p>
                  </a:txBody>
                  <a:tcPr marL="54301" marR="543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9" name="Text Box 11"/>
          <p:cNvSpPr txBox="1">
            <a:spLocks noChangeArrowheads="1"/>
          </p:cNvSpPr>
          <p:nvPr/>
        </p:nvSpPr>
        <p:spPr bwMode="auto">
          <a:xfrm>
            <a:off x="2703195" y="457200"/>
            <a:ext cx="2597187" cy="5715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spcBef>
                <a:spcPts val="0"/>
              </a:spcBef>
              <a:spcAft>
                <a:spcPts val="1000"/>
              </a:spcAft>
            </a:pPr>
            <a:r>
              <a:rPr lang="en-US" sz="1200" b="1" dirty="0">
                <a:effectLst/>
                <a:latin typeface="Franklin Gothic Medium"/>
                <a:ea typeface="Cambria"/>
                <a:cs typeface="Times New Roman"/>
              </a:rPr>
              <a:t>CONTRACT ROUTING AND APPROVAL FORM     </a:t>
            </a:r>
            <a:endParaRPr lang="en-US" sz="1200" b="1" dirty="0">
              <a:latin typeface="Franklin Gothic Medium"/>
              <a:ea typeface="Cambria"/>
              <a:cs typeface="Times New Roman"/>
            </a:endParaRPr>
          </a:p>
          <a:p>
            <a:pPr marL="0" marR="0">
              <a:spcBef>
                <a:spcPts val="0"/>
              </a:spcBef>
              <a:spcAft>
                <a:spcPts val="1000"/>
              </a:spcAft>
            </a:pPr>
            <a:r>
              <a:rPr lang="en-US" sz="1000" b="1" dirty="0" smtClean="0">
                <a:effectLst/>
                <a:latin typeface="Franklin Gothic Medium"/>
                <a:ea typeface="Cambria"/>
                <a:cs typeface="Times New Roman"/>
              </a:rPr>
              <a:t>Office </a:t>
            </a:r>
            <a:r>
              <a:rPr lang="en-US" sz="1000" b="1" dirty="0">
                <a:effectLst/>
                <a:latin typeface="Franklin Gothic Medium"/>
                <a:ea typeface="Cambria"/>
                <a:cs typeface="Times New Roman"/>
              </a:rPr>
              <a:t>of Legal Affairs</a:t>
            </a:r>
            <a:endParaRPr lang="en-US" sz="1200" dirty="0">
              <a:effectLst/>
              <a:latin typeface="Cambria"/>
              <a:ea typeface="Cambria"/>
              <a:cs typeface="Times New Roman"/>
            </a:endParaRPr>
          </a:p>
          <a:p>
            <a:pPr marL="0" marR="0">
              <a:spcBef>
                <a:spcPts val="0"/>
              </a:spcBef>
              <a:spcAft>
                <a:spcPts val="1000"/>
              </a:spcAft>
            </a:pPr>
            <a:endParaRPr lang="en-US" sz="1200" dirty="0">
              <a:effectLst/>
              <a:latin typeface="Cambria"/>
              <a:ea typeface="Cambria"/>
              <a:cs typeface="Times New Roman"/>
            </a:endParaRPr>
          </a:p>
          <a:p>
            <a:pPr marL="0" marR="0">
              <a:spcBef>
                <a:spcPts val="0"/>
              </a:spcBef>
              <a:spcAft>
                <a:spcPts val="1000"/>
              </a:spcAft>
            </a:pPr>
            <a:endParaRPr lang="en-US" sz="1200" dirty="0">
              <a:effectLst/>
              <a:latin typeface="Cambria"/>
              <a:ea typeface="Cambria"/>
              <a:cs typeface="Times New Roman"/>
            </a:endParaRPr>
          </a:p>
        </p:txBody>
      </p:sp>
      <p:pic>
        <p:nvPicPr>
          <p:cNvPr id="10" name="Picture 9" descr="ugalogo"/>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52600" y="152400"/>
            <a:ext cx="950595" cy="1028700"/>
          </a:xfrm>
          <a:prstGeom prst="rect">
            <a:avLst/>
          </a:prstGeom>
          <a:noFill/>
          <a:ln>
            <a:noFill/>
          </a:ln>
        </p:spPr>
      </p:pic>
      <p:sp>
        <p:nvSpPr>
          <p:cNvPr id="11" name="Text Box 12"/>
          <p:cNvSpPr txBox="1">
            <a:spLocks noChangeArrowheads="1"/>
          </p:cNvSpPr>
          <p:nvPr/>
        </p:nvSpPr>
        <p:spPr bwMode="auto">
          <a:xfrm>
            <a:off x="5300382" y="171450"/>
            <a:ext cx="2057400" cy="57150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marL="0" marR="0">
              <a:spcBef>
                <a:spcPts val="0"/>
              </a:spcBef>
              <a:spcAft>
                <a:spcPts val="1000"/>
              </a:spcAft>
            </a:pPr>
            <a:r>
              <a:rPr lang="en-US" sz="1000" dirty="0">
                <a:effectLst/>
                <a:latin typeface="Franklin Gothic Medium"/>
                <a:ea typeface="Cambria"/>
                <a:cs typeface="Times New Roman"/>
              </a:rPr>
              <a:t>OLA USE ONLY</a:t>
            </a:r>
            <a:endParaRPr lang="en-US" sz="1200" dirty="0">
              <a:effectLst/>
              <a:latin typeface="Cambria"/>
              <a:ea typeface="Cambria"/>
              <a:cs typeface="Times New Roman"/>
            </a:endParaRPr>
          </a:p>
          <a:p>
            <a:pPr marL="0" marR="0">
              <a:spcBef>
                <a:spcPts val="0"/>
              </a:spcBef>
              <a:spcAft>
                <a:spcPts val="1000"/>
              </a:spcAft>
            </a:pPr>
            <a:r>
              <a:rPr lang="en-US" sz="1000" dirty="0">
                <a:effectLst/>
                <a:latin typeface="Franklin Gothic Medium"/>
                <a:ea typeface="Cambria"/>
                <a:cs typeface="Times New Roman"/>
              </a:rPr>
              <a:t>Received: ____  /____  </a:t>
            </a:r>
            <a:r>
              <a:rPr lang="en-US" sz="1000" dirty="0" smtClean="0">
                <a:effectLst/>
                <a:latin typeface="Franklin Gothic Medium"/>
                <a:ea typeface="Cambria"/>
                <a:cs typeface="Times New Roman"/>
              </a:rPr>
              <a:t>/____</a:t>
            </a:r>
            <a:endParaRPr lang="en-US" sz="1200" dirty="0">
              <a:effectLst/>
              <a:latin typeface="Cambria"/>
              <a:ea typeface="Cambria"/>
              <a:cs typeface="Times New Roman"/>
            </a:endParaRPr>
          </a:p>
          <a:p>
            <a:pPr marL="0" marR="0">
              <a:spcBef>
                <a:spcPts val="0"/>
              </a:spcBef>
              <a:spcAft>
                <a:spcPts val="1000"/>
              </a:spcAft>
            </a:pPr>
            <a:r>
              <a:rPr lang="en-US" sz="1000" dirty="0">
                <a:effectLst/>
                <a:latin typeface="Franklin Gothic Medium"/>
                <a:ea typeface="Cambria"/>
                <a:cs typeface="Times New Roman"/>
              </a:rPr>
              <a:t>Completed: ____  /____  /____</a:t>
            </a:r>
            <a:endParaRPr lang="en-US" sz="1200" dirty="0">
              <a:effectLst/>
              <a:latin typeface="Cambria"/>
              <a:ea typeface="Cambria"/>
              <a:cs typeface="Times New Roman"/>
            </a:endParaRPr>
          </a:p>
          <a:p>
            <a:pPr marL="0" marR="0">
              <a:spcBef>
                <a:spcPts val="0"/>
              </a:spcBef>
              <a:spcAft>
                <a:spcPts val="1000"/>
              </a:spcAft>
            </a:pPr>
            <a:endParaRPr lang="en-US" sz="1200" dirty="0">
              <a:effectLst/>
              <a:latin typeface="Cambria"/>
              <a:ea typeface="Cambria"/>
              <a:cs typeface="Times New Roman"/>
            </a:endParaRPr>
          </a:p>
        </p:txBody>
      </p:sp>
    </p:spTree>
    <p:extLst>
      <p:ext uri="{BB962C8B-B14F-4D97-AF65-F5344CB8AC3E}">
        <p14:creationId xmlns:p14="http://schemas.microsoft.com/office/powerpoint/2010/main" val="2304527682"/>
      </p:ext>
    </p:extLst>
  </p:cSld>
  <p:clrMapOvr>
    <a:masterClrMapping/>
  </p:clrMapOvr>
  <p:transition>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946923504"/>
              </p:ext>
            </p:extLst>
          </p:nvPr>
        </p:nvGraphicFramePr>
        <p:xfrm>
          <a:off x="1219200" y="76201"/>
          <a:ext cx="7848600" cy="6649342"/>
        </p:xfrm>
        <a:graphic>
          <a:graphicData uri="http://schemas.openxmlformats.org/drawingml/2006/table">
            <a:tbl>
              <a:tblPr firstRow="1" firstCol="1" bandRow="1" bandCol="1"/>
              <a:tblGrid>
                <a:gridCol w="2234671"/>
                <a:gridCol w="4251324"/>
                <a:gridCol w="1362605"/>
              </a:tblGrid>
              <a:tr h="344716">
                <a:tc>
                  <a:txBody>
                    <a:bodyPr/>
                    <a:lstStyle/>
                    <a:p>
                      <a:pPr marL="0" marR="0">
                        <a:spcBef>
                          <a:spcPts val="0"/>
                        </a:spcBef>
                        <a:spcAft>
                          <a:spcPts val="1000"/>
                        </a:spcAft>
                      </a:pPr>
                      <a:r>
                        <a:rPr lang="en-US" sz="1400" b="1" dirty="0" smtClean="0">
                          <a:effectLst/>
                          <a:latin typeface="Franklin Gothic Medium"/>
                          <a:ea typeface="Cambria"/>
                          <a:cs typeface="Times New Roman"/>
                        </a:rPr>
                        <a:t>CHECKLIS</a:t>
                      </a:r>
                      <a:r>
                        <a:rPr lang="en-US" sz="1400" b="1" dirty="0" smtClean="0">
                          <a:solidFill>
                            <a:schemeClr val="bg1"/>
                          </a:solidFill>
                          <a:effectLst/>
                          <a:latin typeface="Franklin Gothic Medium"/>
                          <a:ea typeface="Cambria"/>
                          <a:cs typeface="Times New Roman"/>
                        </a:rPr>
                        <a:t>CHECKLIST</a:t>
                      </a:r>
                      <a:endParaRPr lang="en-US" sz="1400" dirty="0">
                        <a:effectLst/>
                        <a:latin typeface="Cambria"/>
                        <a:ea typeface="Cambria"/>
                        <a:cs typeface="Times New Roman"/>
                      </a:endParaRPr>
                    </a:p>
                  </a:txBody>
                  <a:tcPr marL="40696" marR="406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marL="0" marR="0">
                        <a:spcBef>
                          <a:spcPts val="0"/>
                        </a:spcBef>
                        <a:spcAft>
                          <a:spcPts val="1000"/>
                        </a:spcAft>
                      </a:pPr>
                      <a:r>
                        <a:rPr lang="en-US" sz="500" dirty="0">
                          <a:effectLst/>
                          <a:latin typeface="Helvetica"/>
                          <a:ea typeface="Cambria"/>
                          <a:cs typeface="Times New Roman"/>
                        </a:rPr>
                        <a:t> </a:t>
                      </a:r>
                      <a:endParaRPr lang="en-US" sz="700" dirty="0">
                        <a:effectLst/>
                        <a:latin typeface="Cambria"/>
                        <a:ea typeface="Cambria"/>
                        <a:cs typeface="Times New Roman"/>
                      </a:endParaRPr>
                    </a:p>
                  </a:txBody>
                  <a:tcPr marL="40696" marR="406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marL="0" marR="0">
                        <a:spcBef>
                          <a:spcPts val="0"/>
                        </a:spcBef>
                        <a:spcAft>
                          <a:spcPts val="1000"/>
                        </a:spcAft>
                      </a:pPr>
                      <a:r>
                        <a:rPr lang="en-US" sz="700">
                          <a:effectLst/>
                          <a:latin typeface="Franklin Gothic Medium"/>
                          <a:ea typeface="Cambria"/>
                          <a:cs typeface="Times New Roman"/>
                        </a:rPr>
                        <a:t> </a:t>
                      </a:r>
                      <a:endParaRPr lang="en-US" sz="700">
                        <a:effectLst/>
                        <a:latin typeface="Cambria"/>
                        <a:ea typeface="Cambria"/>
                        <a:cs typeface="Times New Roman"/>
                      </a:endParaRPr>
                    </a:p>
                  </a:txBody>
                  <a:tcPr marL="40696" marR="406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r>
              <a:tr h="352772">
                <a:tc>
                  <a:txBody>
                    <a:bodyPr/>
                    <a:lstStyle/>
                    <a:p>
                      <a:pPr marL="0" marR="0">
                        <a:spcBef>
                          <a:spcPts val="0"/>
                        </a:spcBef>
                        <a:spcAft>
                          <a:spcPts val="1000"/>
                        </a:spcAft>
                      </a:pPr>
                      <a:r>
                        <a:rPr lang="en-US" sz="700" b="1" cap="small">
                          <a:effectLst/>
                          <a:latin typeface="Franklin Gothic Medium"/>
                          <a:ea typeface="Cambria"/>
                          <a:cs typeface="Times New Roman"/>
                        </a:rPr>
                        <a:t>REQUIREMENT</a:t>
                      </a:r>
                      <a:endParaRPr lang="en-US" sz="700">
                        <a:effectLst/>
                        <a:latin typeface="Cambria"/>
                        <a:ea typeface="Cambria"/>
                        <a:cs typeface="Times New Roman"/>
                      </a:endParaRPr>
                    </a:p>
                  </a:txBody>
                  <a:tcPr marL="40696" marR="406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1000"/>
                        </a:spcAft>
                      </a:pPr>
                      <a:r>
                        <a:rPr lang="en-US" sz="700" b="1" dirty="0">
                          <a:effectLst/>
                          <a:latin typeface="Franklin Gothic Medium"/>
                          <a:ea typeface="Cambria"/>
                          <a:cs typeface="Times New Roman"/>
                        </a:rPr>
                        <a:t>DESCRIPTION</a:t>
                      </a:r>
                      <a:endParaRPr lang="en-US" sz="700" dirty="0">
                        <a:effectLst/>
                        <a:latin typeface="Cambria"/>
                        <a:ea typeface="Cambria"/>
                        <a:cs typeface="Times New Roman"/>
                      </a:endParaRPr>
                    </a:p>
                  </a:txBody>
                  <a:tcPr marL="40696" marR="406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1000"/>
                        </a:spcAft>
                      </a:pPr>
                      <a:r>
                        <a:rPr lang="en-US" sz="700" b="1" dirty="0">
                          <a:effectLst/>
                          <a:latin typeface="Franklin Gothic Medium"/>
                          <a:ea typeface="Cambria"/>
                          <a:cs typeface="Times New Roman"/>
                        </a:rPr>
                        <a:t>CERTIFIED COMPLETE BY:</a:t>
                      </a:r>
                      <a:endParaRPr lang="en-US" sz="700" dirty="0">
                        <a:effectLst/>
                        <a:latin typeface="Cambria"/>
                        <a:ea typeface="Cambria"/>
                        <a:cs typeface="Times New Roman"/>
                      </a:endParaRPr>
                    </a:p>
                    <a:p>
                      <a:pPr marL="0" marR="0">
                        <a:spcBef>
                          <a:spcPts val="0"/>
                        </a:spcBef>
                        <a:spcAft>
                          <a:spcPts val="1000"/>
                        </a:spcAft>
                      </a:pPr>
                      <a:r>
                        <a:rPr lang="en-US" sz="500" dirty="0">
                          <a:effectLst/>
                          <a:latin typeface="Franklin Gothic Medium"/>
                          <a:ea typeface="Cambria"/>
                          <a:cs typeface="Times New Roman"/>
                        </a:rPr>
                        <a:t>(PLEASE INITIAL)</a:t>
                      </a:r>
                      <a:endParaRPr lang="en-US" sz="700" dirty="0">
                        <a:effectLst/>
                        <a:latin typeface="Cambria"/>
                        <a:ea typeface="Cambria"/>
                        <a:cs typeface="Times New Roman"/>
                      </a:endParaRPr>
                    </a:p>
                  </a:txBody>
                  <a:tcPr marL="40696" marR="406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6952">
                <a:tc>
                  <a:txBody>
                    <a:bodyPr/>
                    <a:lstStyle/>
                    <a:p>
                      <a:pPr marL="0" marR="0">
                        <a:spcBef>
                          <a:spcPts val="0"/>
                        </a:spcBef>
                        <a:spcAft>
                          <a:spcPts val="1000"/>
                        </a:spcAft>
                      </a:pPr>
                      <a:r>
                        <a:rPr lang="en-US" sz="1000" dirty="0">
                          <a:effectLst/>
                          <a:latin typeface="Franklin Gothic Medium"/>
                          <a:ea typeface="Cambria"/>
                          <a:cs typeface="Times New Roman"/>
                        </a:rPr>
                        <a:t>Contract, Exhibits and Appendices</a:t>
                      </a:r>
                      <a:endParaRPr lang="en-US" sz="1000" dirty="0">
                        <a:effectLst/>
                        <a:latin typeface="Cambria"/>
                        <a:ea typeface="Cambria"/>
                        <a:cs typeface="Times New Roman"/>
                      </a:endParaRPr>
                    </a:p>
                  </a:txBody>
                  <a:tcPr marL="40696" marR="406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1000"/>
                        </a:spcAft>
                      </a:pPr>
                      <a:r>
                        <a:rPr lang="en-US" sz="1000">
                          <a:effectLst/>
                          <a:latin typeface="Helvetica"/>
                          <a:ea typeface="Cambria"/>
                          <a:cs typeface="Times New Roman"/>
                        </a:rPr>
                        <a:t>The contract and all documents incorporated by reference in the contract, including exhibits and appendices, are attached.</a:t>
                      </a:r>
                      <a:endParaRPr lang="en-US" sz="1000">
                        <a:effectLst/>
                        <a:latin typeface="Cambria"/>
                        <a:ea typeface="Cambria"/>
                        <a:cs typeface="Times New Roman"/>
                      </a:endParaRPr>
                    </a:p>
                  </a:txBody>
                  <a:tcPr marL="40696" marR="406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1000"/>
                        </a:spcAft>
                      </a:pPr>
                      <a:r>
                        <a:rPr lang="en-US" sz="700">
                          <a:effectLst/>
                          <a:latin typeface="Franklin Gothic Medium"/>
                          <a:ea typeface="Cambria"/>
                          <a:cs typeface="Times New Roman"/>
                        </a:rPr>
                        <a:t> </a:t>
                      </a:r>
                      <a:endParaRPr lang="en-US" sz="700">
                        <a:effectLst/>
                        <a:latin typeface="Cambria"/>
                        <a:ea typeface="Cambria"/>
                        <a:cs typeface="Times New Roman"/>
                      </a:endParaRPr>
                    </a:p>
                  </a:txBody>
                  <a:tcPr marL="40696" marR="406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5427">
                <a:tc>
                  <a:txBody>
                    <a:bodyPr/>
                    <a:lstStyle/>
                    <a:p>
                      <a:pPr marL="0" marR="0">
                        <a:spcBef>
                          <a:spcPts val="0"/>
                        </a:spcBef>
                        <a:spcAft>
                          <a:spcPts val="1000"/>
                        </a:spcAft>
                      </a:pPr>
                      <a:r>
                        <a:rPr lang="en-US" sz="1000" dirty="0">
                          <a:effectLst/>
                          <a:latin typeface="Franklin Gothic Medium"/>
                          <a:ea typeface="Cambria"/>
                          <a:cs typeface="Times New Roman"/>
                        </a:rPr>
                        <a:t> </a:t>
                      </a:r>
                      <a:endParaRPr lang="en-US" sz="1000" dirty="0">
                        <a:effectLst/>
                        <a:latin typeface="Cambria"/>
                        <a:ea typeface="Cambria"/>
                        <a:cs typeface="Times New Roman"/>
                      </a:endParaRPr>
                    </a:p>
                  </a:txBody>
                  <a:tcPr marL="40696" marR="406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1000"/>
                        </a:spcAft>
                      </a:pPr>
                      <a:r>
                        <a:rPr lang="en-US" sz="1000" dirty="0">
                          <a:effectLst/>
                          <a:latin typeface="Helvetica"/>
                          <a:ea typeface="Cambria"/>
                          <a:cs typeface="Times New Roman"/>
                        </a:rPr>
                        <a:t>All such documents have been read and agreed to in their entirety by originating department and any faculty and staff members who have obligation under this contract.</a:t>
                      </a:r>
                      <a:endParaRPr lang="en-US" sz="1000" dirty="0">
                        <a:effectLst/>
                        <a:latin typeface="Cambria"/>
                        <a:ea typeface="Cambria"/>
                        <a:cs typeface="Times New Roman"/>
                      </a:endParaRPr>
                    </a:p>
                  </a:txBody>
                  <a:tcPr marL="40696" marR="406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1000"/>
                        </a:spcAft>
                      </a:pPr>
                      <a:r>
                        <a:rPr lang="en-US" sz="700">
                          <a:effectLst/>
                          <a:latin typeface="Franklin Gothic Medium"/>
                          <a:ea typeface="Cambria"/>
                          <a:cs typeface="Times New Roman"/>
                        </a:rPr>
                        <a:t> </a:t>
                      </a:r>
                      <a:endParaRPr lang="en-US" sz="700">
                        <a:effectLst/>
                        <a:latin typeface="Cambria"/>
                        <a:ea typeface="Cambria"/>
                        <a:cs typeface="Times New Roman"/>
                      </a:endParaRPr>
                    </a:p>
                  </a:txBody>
                  <a:tcPr marL="40696" marR="406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5427">
                <a:tc>
                  <a:txBody>
                    <a:bodyPr/>
                    <a:lstStyle/>
                    <a:p>
                      <a:pPr marL="0" marR="0">
                        <a:spcBef>
                          <a:spcPts val="0"/>
                        </a:spcBef>
                        <a:spcAft>
                          <a:spcPts val="1000"/>
                        </a:spcAft>
                      </a:pPr>
                      <a:r>
                        <a:rPr lang="en-US" sz="1000">
                          <a:effectLst/>
                          <a:latin typeface="Franklin Gothic Medium"/>
                          <a:ea typeface="Cambria"/>
                          <a:cs typeface="Times New Roman"/>
                        </a:rPr>
                        <a:t>Contracting Party</a:t>
                      </a:r>
                      <a:endParaRPr lang="en-US" sz="1000">
                        <a:effectLst/>
                        <a:latin typeface="Cambria"/>
                        <a:ea typeface="Cambria"/>
                        <a:cs typeface="Times New Roman"/>
                      </a:endParaRPr>
                    </a:p>
                  </a:txBody>
                  <a:tcPr marL="40696" marR="406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1000"/>
                        </a:spcAft>
                      </a:pPr>
                      <a:r>
                        <a:rPr lang="en-US" sz="1000" dirty="0">
                          <a:effectLst/>
                          <a:latin typeface="Helvetica"/>
                          <a:ea typeface="Cambria"/>
                          <a:cs typeface="Times New Roman"/>
                        </a:rPr>
                        <a:t>The name of the contracting party is stated as the ”Board of Regents of the University System of Georgia by and on behalf of the University of Georgia.”  </a:t>
                      </a:r>
                      <a:endParaRPr lang="en-US" sz="1000" dirty="0">
                        <a:effectLst/>
                        <a:latin typeface="Cambria"/>
                        <a:ea typeface="Cambria"/>
                        <a:cs typeface="Times New Roman"/>
                      </a:endParaRPr>
                    </a:p>
                  </a:txBody>
                  <a:tcPr marL="40696" marR="406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1000"/>
                        </a:spcAft>
                      </a:pPr>
                      <a:r>
                        <a:rPr lang="en-US" sz="700">
                          <a:effectLst/>
                          <a:latin typeface="Franklin Gothic Medium"/>
                          <a:ea typeface="Cambria"/>
                          <a:cs typeface="Times New Roman"/>
                        </a:rPr>
                        <a:t> </a:t>
                      </a:r>
                      <a:endParaRPr lang="en-US" sz="700">
                        <a:effectLst/>
                        <a:latin typeface="Cambria"/>
                        <a:ea typeface="Cambria"/>
                        <a:cs typeface="Times New Roman"/>
                      </a:endParaRPr>
                    </a:p>
                  </a:txBody>
                  <a:tcPr marL="40696" marR="406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5427">
                <a:tc>
                  <a:txBody>
                    <a:bodyPr/>
                    <a:lstStyle/>
                    <a:p>
                      <a:pPr marL="0" marR="0">
                        <a:spcBef>
                          <a:spcPts val="0"/>
                        </a:spcBef>
                        <a:spcAft>
                          <a:spcPts val="1000"/>
                        </a:spcAft>
                      </a:pPr>
                      <a:r>
                        <a:rPr lang="en-US" sz="1000">
                          <a:effectLst/>
                          <a:latin typeface="Franklin Gothic Medium"/>
                          <a:ea typeface="Cambria"/>
                          <a:cs typeface="Times New Roman"/>
                        </a:rPr>
                        <a:t>Name, Address, Contact Person</a:t>
                      </a:r>
                      <a:endParaRPr lang="en-US" sz="1000">
                        <a:effectLst/>
                        <a:latin typeface="Cambria"/>
                        <a:ea typeface="Cambria"/>
                        <a:cs typeface="Times New Roman"/>
                      </a:endParaRPr>
                    </a:p>
                  </a:txBody>
                  <a:tcPr marL="40696" marR="406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1000"/>
                        </a:spcAft>
                      </a:pPr>
                      <a:r>
                        <a:rPr lang="en-US" sz="1000" dirty="0">
                          <a:effectLst/>
                          <a:latin typeface="Helvetica"/>
                          <a:ea typeface="Cambria"/>
                          <a:cs typeface="Times New Roman"/>
                        </a:rPr>
                        <a:t>The full name, address, legal status (i.e., corporation, partnership, etc.) contact person, and execution authority of the representative of the other party are included.</a:t>
                      </a:r>
                      <a:endParaRPr lang="en-US" sz="1000" dirty="0">
                        <a:effectLst/>
                        <a:latin typeface="Cambria"/>
                        <a:ea typeface="Cambria"/>
                        <a:cs typeface="Times New Roman"/>
                      </a:endParaRPr>
                    </a:p>
                  </a:txBody>
                  <a:tcPr marL="40696" marR="406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1000"/>
                        </a:spcAft>
                      </a:pPr>
                      <a:r>
                        <a:rPr lang="en-US" sz="700">
                          <a:effectLst/>
                          <a:latin typeface="Franklin Gothic Medium"/>
                          <a:ea typeface="Cambria"/>
                          <a:cs typeface="Times New Roman"/>
                        </a:rPr>
                        <a:t> </a:t>
                      </a:r>
                      <a:endParaRPr lang="en-US" sz="700">
                        <a:effectLst/>
                        <a:latin typeface="Cambria"/>
                        <a:ea typeface="Cambria"/>
                        <a:cs typeface="Times New Roman"/>
                      </a:endParaRPr>
                    </a:p>
                  </a:txBody>
                  <a:tcPr marL="40696" marR="406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7062">
                <a:tc>
                  <a:txBody>
                    <a:bodyPr/>
                    <a:lstStyle/>
                    <a:p>
                      <a:pPr marL="0" marR="0">
                        <a:spcBef>
                          <a:spcPts val="0"/>
                        </a:spcBef>
                        <a:spcAft>
                          <a:spcPts val="1000"/>
                        </a:spcAft>
                      </a:pPr>
                      <a:r>
                        <a:rPr lang="en-US" sz="1000">
                          <a:effectLst/>
                          <a:latin typeface="Franklin Gothic Medium"/>
                          <a:ea typeface="Cambria"/>
                          <a:cs typeface="Times New Roman"/>
                        </a:rPr>
                        <a:t>Understanding</a:t>
                      </a:r>
                      <a:endParaRPr lang="en-US" sz="1000">
                        <a:effectLst/>
                        <a:latin typeface="Cambria"/>
                        <a:ea typeface="Cambria"/>
                        <a:cs typeface="Times New Roman"/>
                      </a:endParaRPr>
                    </a:p>
                  </a:txBody>
                  <a:tcPr marL="40696" marR="406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1000"/>
                        </a:spcAft>
                      </a:pPr>
                      <a:r>
                        <a:rPr lang="en-US" sz="1000" dirty="0">
                          <a:effectLst/>
                          <a:latin typeface="Helvetica"/>
                          <a:ea typeface="Cambria"/>
                          <a:cs typeface="Times New Roman"/>
                        </a:rPr>
                        <a:t>The written contract matches the verbal understanding of all parties. All terms and conditions conform with the final negotiations/agreement of the parties.  No supplementary verbal or written agreements were made.</a:t>
                      </a:r>
                      <a:endParaRPr lang="en-US" sz="1000" dirty="0">
                        <a:effectLst/>
                        <a:latin typeface="Cambria"/>
                        <a:ea typeface="Cambria"/>
                        <a:cs typeface="Times New Roman"/>
                      </a:endParaRPr>
                    </a:p>
                  </a:txBody>
                  <a:tcPr marL="40696" marR="406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1000"/>
                        </a:spcAft>
                      </a:pPr>
                      <a:r>
                        <a:rPr lang="en-US" sz="700" dirty="0">
                          <a:effectLst/>
                          <a:latin typeface="Franklin Gothic Medium"/>
                          <a:ea typeface="Cambria"/>
                          <a:cs typeface="Times New Roman"/>
                        </a:rPr>
                        <a:t> </a:t>
                      </a:r>
                      <a:endParaRPr lang="en-US" sz="700" dirty="0">
                        <a:effectLst/>
                        <a:latin typeface="Cambria"/>
                        <a:ea typeface="Cambria"/>
                        <a:cs typeface="Times New Roman"/>
                      </a:endParaRPr>
                    </a:p>
                  </a:txBody>
                  <a:tcPr marL="40696" marR="406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92887">
                <a:tc>
                  <a:txBody>
                    <a:bodyPr/>
                    <a:lstStyle/>
                    <a:p>
                      <a:pPr marL="0" marR="0">
                        <a:spcBef>
                          <a:spcPts val="0"/>
                        </a:spcBef>
                        <a:spcAft>
                          <a:spcPts val="1000"/>
                        </a:spcAft>
                      </a:pPr>
                      <a:r>
                        <a:rPr lang="en-US" sz="1000">
                          <a:effectLst/>
                          <a:latin typeface="Franklin Gothic Medium"/>
                          <a:ea typeface="Cambria"/>
                          <a:cs typeface="Helvetica"/>
                        </a:rPr>
                        <a:t>Competition/Conflicts</a:t>
                      </a:r>
                      <a:endParaRPr lang="en-US" sz="1000">
                        <a:effectLst/>
                        <a:latin typeface="Cambria"/>
                        <a:ea typeface="Cambria"/>
                        <a:cs typeface="Times New Roman"/>
                      </a:endParaRPr>
                    </a:p>
                    <a:p>
                      <a:pPr marL="0" marR="0">
                        <a:spcBef>
                          <a:spcPts val="0"/>
                        </a:spcBef>
                        <a:spcAft>
                          <a:spcPts val="1000"/>
                        </a:spcAft>
                      </a:pPr>
                      <a:r>
                        <a:rPr lang="en-US" sz="1000">
                          <a:effectLst/>
                          <a:latin typeface="Franklin Gothic Medium"/>
                          <a:ea typeface="Cambria"/>
                          <a:cs typeface="Helvetica"/>
                        </a:rPr>
                        <a:t>with Existing Contracts/</a:t>
                      </a:r>
                      <a:endParaRPr lang="en-US" sz="1000">
                        <a:effectLst/>
                        <a:latin typeface="Cambria"/>
                        <a:ea typeface="Cambria"/>
                        <a:cs typeface="Times New Roman"/>
                      </a:endParaRPr>
                    </a:p>
                    <a:p>
                      <a:pPr marL="0" marR="0">
                        <a:spcBef>
                          <a:spcPts val="0"/>
                        </a:spcBef>
                        <a:spcAft>
                          <a:spcPts val="1000"/>
                        </a:spcAft>
                      </a:pPr>
                      <a:r>
                        <a:rPr lang="en-US" sz="1000">
                          <a:effectLst/>
                          <a:latin typeface="Franklin Gothic Medium"/>
                          <a:ea typeface="Cambria"/>
                          <a:cs typeface="Helvetica"/>
                        </a:rPr>
                        <a:t>Compliance</a:t>
                      </a:r>
                      <a:endParaRPr lang="en-US" sz="1000">
                        <a:effectLst/>
                        <a:latin typeface="Cambria"/>
                        <a:ea typeface="Cambria"/>
                        <a:cs typeface="Times New Roman"/>
                      </a:endParaRPr>
                    </a:p>
                  </a:txBody>
                  <a:tcPr marL="40696" marR="406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1000"/>
                        </a:spcAft>
                      </a:pPr>
                      <a:r>
                        <a:rPr lang="en-US" sz="1000" dirty="0">
                          <a:effectLst/>
                          <a:latin typeface="Helvetica"/>
                          <a:ea typeface="Cambria"/>
                          <a:cs typeface="Times New Roman"/>
                        </a:rPr>
                        <a:t>The contract does not conflict with any other contracts, promises, obligations, or the mission of the University. </a:t>
                      </a:r>
                      <a:endParaRPr lang="en-US" sz="1000" dirty="0">
                        <a:effectLst/>
                        <a:latin typeface="Cambria"/>
                        <a:ea typeface="Cambria"/>
                        <a:cs typeface="Times New Roman"/>
                      </a:endParaRPr>
                    </a:p>
                  </a:txBody>
                  <a:tcPr marL="40696" marR="406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1000"/>
                        </a:spcAft>
                      </a:pPr>
                      <a:r>
                        <a:rPr lang="en-US" sz="700">
                          <a:effectLst/>
                          <a:latin typeface="Franklin Gothic Medium"/>
                          <a:ea typeface="Cambria"/>
                          <a:cs typeface="Times New Roman"/>
                        </a:rPr>
                        <a:t> </a:t>
                      </a:r>
                      <a:endParaRPr lang="en-US" sz="700">
                        <a:effectLst/>
                        <a:latin typeface="Cambria"/>
                        <a:ea typeface="Cambria"/>
                        <a:cs typeface="Times New Roman"/>
                      </a:endParaRPr>
                    </a:p>
                  </a:txBody>
                  <a:tcPr marL="40696" marR="406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90594">
                <a:tc>
                  <a:txBody>
                    <a:bodyPr/>
                    <a:lstStyle/>
                    <a:p>
                      <a:pPr marL="0" marR="0">
                        <a:spcBef>
                          <a:spcPts val="0"/>
                        </a:spcBef>
                        <a:spcAft>
                          <a:spcPts val="1000"/>
                        </a:spcAft>
                      </a:pPr>
                      <a:r>
                        <a:rPr lang="en-US" sz="1000">
                          <a:effectLst/>
                          <a:latin typeface="Franklin Gothic Medium"/>
                          <a:ea typeface="Cambria"/>
                          <a:cs typeface="Helvetica"/>
                        </a:rPr>
                        <a:t> </a:t>
                      </a:r>
                      <a:endParaRPr lang="en-US" sz="1000">
                        <a:effectLst/>
                        <a:latin typeface="Cambria"/>
                        <a:ea typeface="Cambria"/>
                        <a:cs typeface="Times New Roman"/>
                      </a:endParaRPr>
                    </a:p>
                  </a:txBody>
                  <a:tcPr marL="40696" marR="406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1000"/>
                        </a:spcAft>
                      </a:pPr>
                      <a:r>
                        <a:rPr lang="en-US" sz="1000" dirty="0">
                          <a:effectLst/>
                          <a:latin typeface="Helvetica"/>
                          <a:ea typeface="Cambria"/>
                          <a:cs typeface="Times New Roman"/>
                        </a:rPr>
                        <a:t>The requesting department verifies the University can comply with all terms and conditions and that those carrying the contract can meet the terms of the contract (e.g., the work can be completed, and it can be completed according to any time limits provided in the contract, we will be able to hire the personnel specified in the contract, etc.).</a:t>
                      </a:r>
                      <a:endParaRPr lang="en-US" sz="1000" dirty="0">
                        <a:effectLst/>
                        <a:latin typeface="Cambria"/>
                        <a:ea typeface="Cambria"/>
                        <a:cs typeface="Times New Roman"/>
                      </a:endParaRPr>
                    </a:p>
                  </a:txBody>
                  <a:tcPr marL="40696" marR="406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1000"/>
                        </a:spcAft>
                      </a:pPr>
                      <a:r>
                        <a:rPr lang="en-US" sz="700">
                          <a:effectLst/>
                          <a:latin typeface="Franklin Gothic Medium"/>
                          <a:ea typeface="Cambria"/>
                          <a:cs typeface="Times New Roman"/>
                        </a:rPr>
                        <a:t> </a:t>
                      </a:r>
                      <a:endParaRPr lang="en-US" sz="700">
                        <a:effectLst/>
                        <a:latin typeface="Cambria"/>
                        <a:ea typeface="Cambria"/>
                        <a:cs typeface="Times New Roman"/>
                      </a:endParaRPr>
                    </a:p>
                  </a:txBody>
                  <a:tcPr marL="40696" marR="406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00398">
                <a:tc>
                  <a:txBody>
                    <a:bodyPr/>
                    <a:lstStyle/>
                    <a:p>
                      <a:pPr marL="0" marR="0">
                        <a:spcBef>
                          <a:spcPts val="0"/>
                        </a:spcBef>
                        <a:spcAft>
                          <a:spcPts val="1000"/>
                        </a:spcAft>
                      </a:pPr>
                      <a:r>
                        <a:rPr lang="en-US" sz="1000">
                          <a:effectLst/>
                          <a:latin typeface="Franklin Gothic Medium"/>
                          <a:ea typeface="Cambria"/>
                          <a:cs typeface="Helvetica"/>
                        </a:rPr>
                        <a:t>Conflict of Interests</a:t>
                      </a:r>
                      <a:endParaRPr lang="en-US" sz="1000">
                        <a:effectLst/>
                        <a:latin typeface="Cambria"/>
                        <a:ea typeface="Cambria"/>
                        <a:cs typeface="Times New Roman"/>
                      </a:endParaRPr>
                    </a:p>
                  </a:txBody>
                  <a:tcPr marL="40696" marR="406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1000"/>
                        </a:spcAft>
                      </a:pPr>
                      <a:r>
                        <a:rPr lang="en-US" sz="1000" dirty="0">
                          <a:effectLst/>
                          <a:latin typeface="Helvetica"/>
                          <a:ea typeface="Cambria"/>
                          <a:cs typeface="Times New Roman"/>
                        </a:rPr>
                        <a:t>The other party is not a public official or an employee of the University, the Board of Regents, or another University System institution. </a:t>
                      </a:r>
                      <a:endParaRPr lang="en-US" sz="1000" dirty="0">
                        <a:effectLst/>
                        <a:latin typeface="Cambria"/>
                        <a:ea typeface="Cambria"/>
                        <a:cs typeface="Times New Roman"/>
                      </a:endParaRPr>
                    </a:p>
                    <a:p>
                      <a:pPr marL="0" marR="0">
                        <a:spcBef>
                          <a:spcPts val="0"/>
                        </a:spcBef>
                        <a:spcAft>
                          <a:spcPts val="1000"/>
                        </a:spcAft>
                      </a:pPr>
                      <a:r>
                        <a:rPr lang="en-US" sz="1000" dirty="0">
                          <a:effectLst/>
                          <a:latin typeface="Helvetica"/>
                          <a:ea typeface="Cambria"/>
                          <a:cs typeface="Times New Roman"/>
                        </a:rPr>
                        <a:t>The other party is not an entity in which UGA employee or a member of UGA employee’s family is sole proprietor, partner, or owns 25% or more of the stock or assets.</a:t>
                      </a:r>
                      <a:endParaRPr lang="en-US" sz="1000" dirty="0">
                        <a:effectLst/>
                        <a:latin typeface="Cambria"/>
                        <a:ea typeface="Cambria"/>
                        <a:cs typeface="Times New Roman"/>
                      </a:endParaRPr>
                    </a:p>
                  </a:txBody>
                  <a:tcPr marL="40696" marR="406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1000"/>
                        </a:spcAft>
                      </a:pPr>
                      <a:r>
                        <a:rPr lang="en-US" sz="700">
                          <a:effectLst/>
                          <a:latin typeface="Franklin Gothic Medium"/>
                          <a:ea typeface="Cambria"/>
                          <a:cs typeface="Times New Roman"/>
                        </a:rPr>
                        <a:t> </a:t>
                      </a:r>
                      <a:endParaRPr lang="en-US" sz="700">
                        <a:effectLst/>
                        <a:latin typeface="Cambria"/>
                        <a:ea typeface="Cambria"/>
                        <a:cs typeface="Times New Roman"/>
                      </a:endParaRPr>
                    </a:p>
                  </a:txBody>
                  <a:tcPr marL="40696" marR="406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6952">
                <a:tc>
                  <a:txBody>
                    <a:bodyPr/>
                    <a:lstStyle/>
                    <a:p>
                      <a:pPr marL="0" marR="0">
                        <a:spcBef>
                          <a:spcPts val="0"/>
                        </a:spcBef>
                        <a:spcAft>
                          <a:spcPts val="1000"/>
                        </a:spcAft>
                      </a:pPr>
                      <a:r>
                        <a:rPr lang="en-US" sz="1000">
                          <a:effectLst/>
                          <a:latin typeface="Franklin Gothic Medium"/>
                          <a:ea typeface="Cambria"/>
                          <a:cs typeface="Helvetica"/>
                        </a:rPr>
                        <a:t>Conditions or Obligations</a:t>
                      </a:r>
                      <a:endParaRPr lang="en-US" sz="1000">
                        <a:effectLst/>
                        <a:latin typeface="Cambria"/>
                        <a:ea typeface="Cambria"/>
                        <a:cs typeface="Times New Roman"/>
                      </a:endParaRPr>
                    </a:p>
                  </a:txBody>
                  <a:tcPr marL="40696" marR="406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1000"/>
                        </a:spcAft>
                      </a:pPr>
                      <a:r>
                        <a:rPr lang="en-US" sz="1000" dirty="0">
                          <a:effectLst/>
                          <a:latin typeface="Helvetica"/>
                          <a:ea typeface="Cambria"/>
                          <a:cs typeface="Times New Roman"/>
                        </a:rPr>
                        <a:t>If the contract contains any conditions or obligations, “triggering” event(s) are clearly defined.</a:t>
                      </a:r>
                      <a:endParaRPr lang="en-US" sz="1000" dirty="0">
                        <a:effectLst/>
                        <a:latin typeface="Cambria"/>
                        <a:ea typeface="Cambria"/>
                        <a:cs typeface="Times New Roman"/>
                      </a:endParaRPr>
                    </a:p>
                  </a:txBody>
                  <a:tcPr marL="40696" marR="406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1000"/>
                        </a:spcAft>
                      </a:pPr>
                      <a:r>
                        <a:rPr lang="en-US" sz="700">
                          <a:effectLst/>
                          <a:latin typeface="Franklin Gothic Medium"/>
                          <a:ea typeface="Cambria"/>
                          <a:cs typeface="Times New Roman"/>
                        </a:rPr>
                        <a:t> </a:t>
                      </a:r>
                      <a:endParaRPr lang="en-US" sz="700">
                        <a:effectLst/>
                        <a:latin typeface="Cambria"/>
                        <a:ea typeface="Cambria"/>
                        <a:cs typeface="Times New Roman"/>
                      </a:endParaRPr>
                    </a:p>
                  </a:txBody>
                  <a:tcPr marL="40696" marR="406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0681">
                <a:tc>
                  <a:txBody>
                    <a:bodyPr/>
                    <a:lstStyle/>
                    <a:p>
                      <a:pPr marL="0" marR="0">
                        <a:spcBef>
                          <a:spcPts val="0"/>
                        </a:spcBef>
                        <a:spcAft>
                          <a:spcPts val="1000"/>
                        </a:spcAft>
                      </a:pPr>
                      <a:r>
                        <a:rPr lang="en-US" sz="1000">
                          <a:effectLst/>
                          <a:latin typeface="Franklin Gothic Medium"/>
                          <a:ea typeface="Cambria"/>
                          <a:cs typeface="Helvetica"/>
                        </a:rPr>
                        <a:t>Other Necessary</a:t>
                      </a:r>
                      <a:endParaRPr lang="en-US" sz="1000">
                        <a:effectLst/>
                        <a:latin typeface="Cambria"/>
                        <a:ea typeface="Cambria"/>
                        <a:cs typeface="Times New Roman"/>
                      </a:endParaRPr>
                    </a:p>
                    <a:p>
                      <a:pPr marL="0" marR="0">
                        <a:spcBef>
                          <a:spcPts val="0"/>
                        </a:spcBef>
                        <a:spcAft>
                          <a:spcPts val="1000"/>
                        </a:spcAft>
                      </a:pPr>
                      <a:r>
                        <a:rPr lang="en-US" sz="1000">
                          <a:effectLst/>
                          <a:latin typeface="Franklin Gothic Medium"/>
                          <a:ea typeface="Cambria"/>
                          <a:cs typeface="Helvetica"/>
                        </a:rPr>
                        <a:t>Agreements</a:t>
                      </a:r>
                      <a:endParaRPr lang="en-US" sz="1000">
                        <a:effectLst/>
                        <a:latin typeface="Cambria"/>
                        <a:ea typeface="Cambria"/>
                        <a:cs typeface="Times New Roman"/>
                      </a:endParaRPr>
                    </a:p>
                  </a:txBody>
                  <a:tcPr marL="40696" marR="406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1000"/>
                        </a:spcAft>
                      </a:pPr>
                      <a:r>
                        <a:rPr lang="en-US" sz="1000" dirty="0">
                          <a:effectLst/>
                          <a:latin typeface="Helvetica"/>
                          <a:ea typeface="Cambria"/>
                          <a:cs typeface="Times New Roman"/>
                        </a:rPr>
                        <a:t>All other necessary agreements or waivers referred to in contract have been/will be obtained.</a:t>
                      </a:r>
                      <a:endParaRPr lang="en-US" sz="1000" dirty="0">
                        <a:effectLst/>
                        <a:latin typeface="Cambria"/>
                        <a:ea typeface="Cambria"/>
                        <a:cs typeface="Times New Roman"/>
                      </a:endParaRPr>
                    </a:p>
                  </a:txBody>
                  <a:tcPr marL="40696" marR="406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1000"/>
                        </a:spcAft>
                      </a:pPr>
                      <a:r>
                        <a:rPr lang="en-US" sz="700">
                          <a:effectLst/>
                          <a:latin typeface="Franklin Gothic Medium"/>
                          <a:ea typeface="Cambria"/>
                          <a:cs typeface="Times New Roman"/>
                        </a:rPr>
                        <a:t> </a:t>
                      </a:r>
                      <a:endParaRPr lang="en-US" sz="700">
                        <a:effectLst/>
                        <a:latin typeface="Cambria"/>
                        <a:ea typeface="Cambria"/>
                        <a:cs typeface="Times New Roman"/>
                      </a:endParaRPr>
                    </a:p>
                  </a:txBody>
                  <a:tcPr marL="40696" marR="406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3903">
                <a:tc>
                  <a:txBody>
                    <a:bodyPr/>
                    <a:lstStyle/>
                    <a:p>
                      <a:pPr marL="0" marR="0">
                        <a:spcBef>
                          <a:spcPts val="0"/>
                        </a:spcBef>
                        <a:spcAft>
                          <a:spcPts val="1000"/>
                        </a:spcAft>
                      </a:pPr>
                      <a:r>
                        <a:rPr lang="en-US" sz="1000">
                          <a:effectLst/>
                          <a:latin typeface="Franklin Gothic Medium"/>
                          <a:ea typeface="Cambria"/>
                          <a:cs typeface="Helvetica"/>
                        </a:rPr>
                        <a:t>Procurement</a:t>
                      </a:r>
                      <a:endParaRPr lang="en-US" sz="1000">
                        <a:effectLst/>
                        <a:latin typeface="Cambria"/>
                        <a:ea typeface="Cambria"/>
                        <a:cs typeface="Times New Roman"/>
                      </a:endParaRPr>
                    </a:p>
                  </a:txBody>
                  <a:tcPr marL="40696" marR="406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1000"/>
                        </a:spcAft>
                      </a:pPr>
                      <a:r>
                        <a:rPr lang="en-US" sz="1000" dirty="0">
                          <a:effectLst/>
                          <a:latin typeface="Helvetica"/>
                          <a:ea typeface="Cambria"/>
                          <a:cs typeface="Times New Roman"/>
                        </a:rPr>
                        <a:t>The appropriate procurement officer has been consulted regarding the purchase of goods or services being acquired under the contract, to confirm that all applicable procurement rules and regulations have been followed.</a:t>
                      </a:r>
                      <a:endParaRPr lang="en-US" sz="1000" dirty="0">
                        <a:effectLst/>
                        <a:latin typeface="Cambria"/>
                        <a:ea typeface="Cambria"/>
                        <a:cs typeface="Times New Roman"/>
                      </a:endParaRPr>
                    </a:p>
                  </a:txBody>
                  <a:tcPr marL="40696" marR="406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1000"/>
                        </a:spcAft>
                      </a:pPr>
                      <a:r>
                        <a:rPr lang="en-US" sz="700" dirty="0">
                          <a:effectLst/>
                          <a:latin typeface="Franklin Gothic Medium"/>
                          <a:ea typeface="Cambria"/>
                          <a:cs typeface="Times New Roman"/>
                        </a:rPr>
                        <a:t> </a:t>
                      </a:r>
                      <a:endParaRPr lang="en-US" sz="700" dirty="0">
                        <a:effectLst/>
                        <a:latin typeface="Cambria"/>
                        <a:ea typeface="Cambria"/>
                        <a:cs typeface="Times New Roman"/>
                      </a:endParaRPr>
                    </a:p>
                  </a:txBody>
                  <a:tcPr marL="40696" marR="406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168680785"/>
      </p:ext>
    </p:extLst>
  </p:cSld>
  <p:clrMapOvr>
    <a:masterClrMapping/>
  </p:clrMapOvr>
  <p:transition>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4081710846"/>
              </p:ext>
            </p:extLst>
          </p:nvPr>
        </p:nvGraphicFramePr>
        <p:xfrm>
          <a:off x="1219200" y="762000"/>
          <a:ext cx="7772400" cy="5960967"/>
        </p:xfrm>
        <a:graphic>
          <a:graphicData uri="http://schemas.openxmlformats.org/drawingml/2006/table">
            <a:tbl>
              <a:tblPr firstRow="1" firstCol="1" bandRow="1" bandCol="1"/>
              <a:tblGrid>
                <a:gridCol w="2212975"/>
                <a:gridCol w="4210049"/>
                <a:gridCol w="1349376"/>
              </a:tblGrid>
              <a:tr h="294736">
                <a:tc>
                  <a:txBody>
                    <a:bodyPr/>
                    <a:lstStyle/>
                    <a:p>
                      <a:pPr marL="0" marR="0">
                        <a:spcBef>
                          <a:spcPts val="0"/>
                        </a:spcBef>
                        <a:spcAft>
                          <a:spcPts val="1000"/>
                        </a:spcAft>
                      </a:pPr>
                      <a:r>
                        <a:rPr lang="en-US" sz="1000" dirty="0">
                          <a:effectLst/>
                          <a:latin typeface="Franklin Gothic Medium"/>
                          <a:ea typeface="Cambria"/>
                          <a:cs typeface="ArialMT"/>
                        </a:rPr>
                        <a:t>Warranties/Guarantees</a:t>
                      </a:r>
                      <a:endParaRPr lang="en-US" sz="1000" dirty="0">
                        <a:effectLst/>
                        <a:latin typeface="Cambria"/>
                        <a:ea typeface="Cambria"/>
                        <a:cs typeface="Times New Roman"/>
                      </a:endParaRPr>
                    </a:p>
                  </a:txBody>
                  <a:tcPr marL="53107" marR="531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1000"/>
                        </a:spcAft>
                      </a:pPr>
                      <a:r>
                        <a:rPr lang="en-US" sz="1000">
                          <a:effectLst/>
                          <a:latin typeface="ArialMT"/>
                          <a:ea typeface="Cambria"/>
                          <a:cs typeface="ArialMT"/>
                        </a:rPr>
                        <a:t>Warranties or guarantees from the other party give satisfactory protection.  </a:t>
                      </a:r>
                      <a:endParaRPr lang="en-US" sz="1000">
                        <a:effectLst/>
                        <a:latin typeface="Cambria"/>
                        <a:ea typeface="Cambria"/>
                        <a:cs typeface="Times New Roman"/>
                      </a:endParaRPr>
                    </a:p>
                  </a:txBody>
                  <a:tcPr marL="53107" marR="531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1000"/>
                        </a:spcAft>
                      </a:pPr>
                      <a:r>
                        <a:rPr lang="en-US" sz="900">
                          <a:effectLst/>
                          <a:latin typeface="Franklin Gothic Medium"/>
                          <a:ea typeface="Cambria"/>
                          <a:cs typeface="Times New Roman"/>
                        </a:rPr>
                        <a:t> </a:t>
                      </a:r>
                      <a:endParaRPr lang="en-US" sz="900">
                        <a:effectLst/>
                        <a:latin typeface="Cambria"/>
                        <a:ea typeface="Cambria"/>
                        <a:cs typeface="Times New Roman"/>
                      </a:endParaRPr>
                    </a:p>
                  </a:txBody>
                  <a:tcPr marL="53107" marR="531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2232">
                <a:tc>
                  <a:txBody>
                    <a:bodyPr/>
                    <a:lstStyle/>
                    <a:p>
                      <a:pPr marL="0" marR="0">
                        <a:spcBef>
                          <a:spcPts val="0"/>
                        </a:spcBef>
                        <a:spcAft>
                          <a:spcPts val="1000"/>
                        </a:spcAft>
                      </a:pPr>
                      <a:r>
                        <a:rPr lang="en-US" sz="1000">
                          <a:effectLst/>
                          <a:latin typeface="Franklin Gothic Medium"/>
                          <a:ea typeface="Cambria"/>
                          <a:cs typeface="Helvetica"/>
                        </a:rPr>
                        <a:t>Insurance</a:t>
                      </a:r>
                      <a:endParaRPr lang="en-US" sz="1000">
                        <a:effectLst/>
                        <a:latin typeface="Cambria"/>
                        <a:ea typeface="Cambria"/>
                        <a:cs typeface="Times New Roman"/>
                      </a:endParaRPr>
                    </a:p>
                  </a:txBody>
                  <a:tcPr marL="53107" marR="531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1000"/>
                        </a:spcAft>
                      </a:pPr>
                      <a:r>
                        <a:rPr lang="en-US" sz="1000">
                          <a:effectLst/>
                          <a:latin typeface="ArialMT"/>
                          <a:ea typeface="Cambria"/>
                          <a:cs typeface="ArialMT"/>
                        </a:rPr>
                        <a:t>The department is agreeable to any insurance clause(s).  The Office of Legal Affairs must approve any insurance clauses.</a:t>
                      </a:r>
                      <a:endParaRPr lang="en-US" sz="1000">
                        <a:effectLst/>
                        <a:latin typeface="Cambria"/>
                        <a:ea typeface="Cambria"/>
                        <a:cs typeface="Times New Roman"/>
                      </a:endParaRPr>
                    </a:p>
                  </a:txBody>
                  <a:tcPr marL="53107" marR="531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1000"/>
                        </a:spcAft>
                      </a:pPr>
                      <a:r>
                        <a:rPr lang="en-US" sz="900">
                          <a:effectLst/>
                          <a:latin typeface="Franklin Gothic Medium"/>
                          <a:ea typeface="Cambria"/>
                          <a:cs typeface="Times New Roman"/>
                        </a:rPr>
                        <a:t> </a:t>
                      </a:r>
                      <a:endParaRPr lang="en-US" sz="900">
                        <a:effectLst/>
                        <a:latin typeface="Cambria"/>
                        <a:ea typeface="Cambria"/>
                        <a:cs typeface="Times New Roman"/>
                      </a:endParaRPr>
                    </a:p>
                  </a:txBody>
                  <a:tcPr marL="53107" marR="531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24464">
                <a:tc>
                  <a:txBody>
                    <a:bodyPr/>
                    <a:lstStyle/>
                    <a:p>
                      <a:pPr marL="0" marR="0">
                        <a:spcBef>
                          <a:spcPts val="0"/>
                        </a:spcBef>
                        <a:spcAft>
                          <a:spcPts val="1000"/>
                        </a:spcAft>
                      </a:pPr>
                      <a:r>
                        <a:rPr lang="en-US" sz="1000" dirty="0">
                          <a:effectLst/>
                          <a:latin typeface="Franklin Gothic Medium"/>
                          <a:ea typeface="Cambria"/>
                          <a:cs typeface="Helvetica"/>
                        </a:rPr>
                        <a:t>Governing Law Jurisdiction </a:t>
                      </a:r>
                      <a:endParaRPr lang="en-US" sz="1000" dirty="0">
                        <a:effectLst/>
                        <a:latin typeface="Cambria"/>
                        <a:ea typeface="Cambria"/>
                        <a:cs typeface="Times New Roman"/>
                      </a:endParaRPr>
                    </a:p>
                  </a:txBody>
                  <a:tcPr marL="53107" marR="531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1000"/>
                        </a:spcAft>
                      </a:pPr>
                      <a:r>
                        <a:rPr lang="en-US" sz="1000" dirty="0">
                          <a:effectLst/>
                          <a:latin typeface="Helvetica"/>
                          <a:ea typeface="Cambria"/>
                          <a:cs typeface="Times New Roman"/>
                        </a:rPr>
                        <a:t>The contract does not permit any legal action to be taken in any other state or country or apply the law of another state or country.  The contract does not permit legal action to be taken in federal court.</a:t>
                      </a:r>
                      <a:endParaRPr lang="en-US" sz="1000" dirty="0">
                        <a:effectLst/>
                        <a:latin typeface="Cambria"/>
                        <a:ea typeface="Cambria"/>
                        <a:cs typeface="Times New Roman"/>
                      </a:endParaRPr>
                    </a:p>
                  </a:txBody>
                  <a:tcPr marL="53107" marR="531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1000"/>
                        </a:spcAft>
                      </a:pPr>
                      <a:r>
                        <a:rPr lang="en-US" sz="900">
                          <a:effectLst/>
                          <a:latin typeface="Franklin Gothic Medium"/>
                          <a:ea typeface="Cambria"/>
                          <a:cs typeface="Times New Roman"/>
                        </a:rPr>
                        <a:t> </a:t>
                      </a:r>
                      <a:endParaRPr lang="en-US" sz="900">
                        <a:effectLst/>
                        <a:latin typeface="Cambria"/>
                        <a:ea typeface="Cambria"/>
                        <a:cs typeface="Times New Roman"/>
                      </a:endParaRPr>
                    </a:p>
                  </a:txBody>
                  <a:tcPr marL="53107" marR="531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24464">
                <a:tc>
                  <a:txBody>
                    <a:bodyPr/>
                    <a:lstStyle/>
                    <a:p>
                      <a:pPr marL="0" marR="0">
                        <a:spcBef>
                          <a:spcPts val="0"/>
                        </a:spcBef>
                        <a:spcAft>
                          <a:spcPts val="1000"/>
                        </a:spcAft>
                      </a:pPr>
                      <a:r>
                        <a:rPr lang="en-US" sz="1000">
                          <a:effectLst/>
                          <a:latin typeface="Franklin Gothic Medium"/>
                          <a:ea typeface="Cambria"/>
                          <a:cs typeface="Helvetica"/>
                        </a:rPr>
                        <a:t>University Logo</a:t>
                      </a:r>
                      <a:endParaRPr lang="en-US" sz="1000">
                        <a:effectLst/>
                        <a:latin typeface="Cambria"/>
                        <a:ea typeface="Cambria"/>
                        <a:cs typeface="Times New Roman"/>
                      </a:endParaRPr>
                    </a:p>
                  </a:txBody>
                  <a:tcPr marL="53107" marR="531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1000"/>
                        </a:spcAft>
                      </a:pPr>
                      <a:r>
                        <a:rPr lang="en-US" sz="1000">
                          <a:effectLst/>
                          <a:latin typeface="Helvetica"/>
                          <a:ea typeface="Cambria"/>
                          <a:cs typeface="Times New Roman"/>
                        </a:rPr>
                        <a:t>If the contract allows the other party to use the University’s name, logo, or other trademark associated with the University of Georgia, the use has been approved by the appropriate University official.</a:t>
                      </a:r>
                      <a:endParaRPr lang="en-US" sz="1000">
                        <a:effectLst/>
                        <a:latin typeface="Cambria"/>
                        <a:ea typeface="Cambria"/>
                        <a:cs typeface="Times New Roman"/>
                      </a:endParaRPr>
                    </a:p>
                  </a:txBody>
                  <a:tcPr marL="53107" marR="531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1000"/>
                        </a:spcAft>
                      </a:pPr>
                      <a:r>
                        <a:rPr lang="en-US" sz="900">
                          <a:effectLst/>
                          <a:latin typeface="Franklin Gothic Medium"/>
                          <a:ea typeface="Cambria"/>
                          <a:cs typeface="Times New Roman"/>
                        </a:rPr>
                        <a:t> </a:t>
                      </a:r>
                      <a:endParaRPr lang="en-US" sz="900">
                        <a:effectLst/>
                        <a:latin typeface="Cambria"/>
                        <a:ea typeface="Cambria"/>
                        <a:cs typeface="Times New Roman"/>
                      </a:endParaRPr>
                    </a:p>
                  </a:txBody>
                  <a:tcPr marL="53107" marR="531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2232">
                <a:tc>
                  <a:txBody>
                    <a:bodyPr/>
                    <a:lstStyle/>
                    <a:p>
                      <a:pPr marL="0" marR="0">
                        <a:spcBef>
                          <a:spcPts val="0"/>
                        </a:spcBef>
                        <a:spcAft>
                          <a:spcPts val="1000"/>
                        </a:spcAft>
                      </a:pPr>
                      <a:r>
                        <a:rPr lang="en-US" sz="1000">
                          <a:effectLst/>
                          <a:latin typeface="Franklin Gothic Medium"/>
                          <a:ea typeface="Cambria"/>
                          <a:cs typeface="Helvetica"/>
                        </a:rPr>
                        <a:t>Intellectual Property</a:t>
                      </a:r>
                      <a:endParaRPr lang="en-US" sz="1000">
                        <a:effectLst/>
                        <a:latin typeface="Cambria"/>
                        <a:ea typeface="Cambria"/>
                        <a:cs typeface="Times New Roman"/>
                      </a:endParaRPr>
                    </a:p>
                  </a:txBody>
                  <a:tcPr marL="53107" marR="531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1000"/>
                        </a:spcAft>
                      </a:pPr>
                      <a:r>
                        <a:rPr lang="en-US" sz="1000">
                          <a:effectLst/>
                          <a:latin typeface="Helvetica"/>
                          <a:ea typeface="Cambria"/>
                          <a:cs typeface="Times New Roman"/>
                        </a:rPr>
                        <a:t>All intellectual property issues (copyright, trademark, patent) have been addressed.</a:t>
                      </a:r>
                      <a:endParaRPr lang="en-US" sz="1000">
                        <a:effectLst/>
                        <a:latin typeface="Cambria"/>
                        <a:ea typeface="Cambria"/>
                        <a:cs typeface="Times New Roman"/>
                      </a:endParaRPr>
                    </a:p>
                  </a:txBody>
                  <a:tcPr marL="53107" marR="531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1000"/>
                        </a:spcAft>
                      </a:pPr>
                      <a:r>
                        <a:rPr lang="en-US" sz="900">
                          <a:effectLst/>
                          <a:latin typeface="Franklin Gothic Medium"/>
                          <a:ea typeface="Cambria"/>
                          <a:cs typeface="Times New Roman"/>
                        </a:rPr>
                        <a:t> </a:t>
                      </a:r>
                      <a:endParaRPr lang="en-US" sz="900">
                        <a:effectLst/>
                        <a:latin typeface="Cambria"/>
                        <a:ea typeface="Cambria"/>
                        <a:cs typeface="Times New Roman"/>
                      </a:endParaRPr>
                    </a:p>
                  </a:txBody>
                  <a:tcPr marL="53107" marR="531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24464">
                <a:tc>
                  <a:txBody>
                    <a:bodyPr/>
                    <a:lstStyle/>
                    <a:p>
                      <a:pPr marL="0" marR="0">
                        <a:spcBef>
                          <a:spcPts val="0"/>
                        </a:spcBef>
                        <a:spcAft>
                          <a:spcPts val="1000"/>
                        </a:spcAft>
                      </a:pPr>
                      <a:r>
                        <a:rPr lang="en-US" sz="1000">
                          <a:effectLst/>
                          <a:latin typeface="Franklin Gothic Medium"/>
                          <a:ea typeface="Cambria"/>
                          <a:cs typeface="ArialMT"/>
                        </a:rPr>
                        <a:t>Confidentiality Agreements</a:t>
                      </a:r>
                      <a:endParaRPr lang="en-US" sz="1000">
                        <a:effectLst/>
                        <a:latin typeface="Cambria"/>
                        <a:ea typeface="Cambria"/>
                        <a:cs typeface="Times New Roman"/>
                      </a:endParaRPr>
                    </a:p>
                  </a:txBody>
                  <a:tcPr marL="53107" marR="531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1000"/>
                        </a:spcAft>
                      </a:pPr>
                      <a:r>
                        <a:rPr lang="en-US" sz="1000">
                          <a:effectLst/>
                          <a:latin typeface="ArialMT"/>
                          <a:ea typeface="Cambria"/>
                          <a:cs typeface="ArialMT"/>
                        </a:rPr>
                        <a:t>All nondisclosure clauses include exceptions regarding disclosure as required by law or by a court of law. If not applicable, indicate ”n/a.”  All nondisclosure or confidentiality provisions must be approved by the Office of Legal Affairs.</a:t>
                      </a:r>
                      <a:endParaRPr lang="en-US" sz="1000">
                        <a:effectLst/>
                        <a:latin typeface="Cambria"/>
                        <a:ea typeface="Cambria"/>
                        <a:cs typeface="Times New Roman"/>
                      </a:endParaRPr>
                    </a:p>
                  </a:txBody>
                  <a:tcPr marL="53107" marR="531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1000"/>
                        </a:spcAft>
                      </a:pPr>
                      <a:r>
                        <a:rPr lang="en-US" sz="900">
                          <a:effectLst/>
                          <a:latin typeface="Franklin Gothic Medium"/>
                          <a:ea typeface="Cambria"/>
                          <a:cs typeface="Times New Roman"/>
                        </a:rPr>
                        <a:t> </a:t>
                      </a:r>
                      <a:endParaRPr lang="en-US" sz="900">
                        <a:effectLst/>
                        <a:latin typeface="Cambria"/>
                        <a:ea typeface="Cambria"/>
                        <a:cs typeface="Times New Roman"/>
                      </a:endParaRPr>
                    </a:p>
                  </a:txBody>
                  <a:tcPr marL="53107" marR="531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2329">
                <a:tc>
                  <a:txBody>
                    <a:bodyPr/>
                    <a:lstStyle/>
                    <a:p>
                      <a:pPr marL="0" marR="0">
                        <a:spcBef>
                          <a:spcPts val="0"/>
                        </a:spcBef>
                        <a:spcAft>
                          <a:spcPts val="1000"/>
                        </a:spcAft>
                      </a:pPr>
                      <a:r>
                        <a:rPr lang="en-US" sz="1000">
                          <a:effectLst/>
                          <a:latin typeface="Franklin Gothic Medium"/>
                          <a:ea typeface="Cambria"/>
                          <a:cs typeface="ArialMT"/>
                        </a:rPr>
                        <a:t>Printed/Typed Names</a:t>
                      </a:r>
                      <a:endParaRPr lang="en-US" sz="1000">
                        <a:effectLst/>
                        <a:latin typeface="Cambria"/>
                        <a:ea typeface="Cambria"/>
                        <a:cs typeface="Times New Roman"/>
                      </a:endParaRPr>
                    </a:p>
                    <a:p>
                      <a:pPr marL="0" marR="0">
                        <a:spcBef>
                          <a:spcPts val="0"/>
                        </a:spcBef>
                        <a:spcAft>
                          <a:spcPts val="1000"/>
                        </a:spcAft>
                      </a:pPr>
                      <a:r>
                        <a:rPr lang="en-US" sz="1000">
                          <a:effectLst/>
                          <a:latin typeface="Franklin Gothic Medium"/>
                          <a:ea typeface="Cambria"/>
                          <a:cs typeface="ArialMT"/>
                        </a:rPr>
                        <a:t> </a:t>
                      </a:r>
                      <a:endParaRPr lang="en-US" sz="1000">
                        <a:effectLst/>
                        <a:latin typeface="Cambria"/>
                        <a:ea typeface="Cambria"/>
                        <a:cs typeface="Times New Roman"/>
                      </a:endParaRPr>
                    </a:p>
                  </a:txBody>
                  <a:tcPr marL="53107" marR="531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1000"/>
                        </a:spcAft>
                      </a:pPr>
                      <a:r>
                        <a:rPr lang="en-US" sz="1000">
                          <a:effectLst/>
                          <a:latin typeface="ArialMT"/>
                          <a:ea typeface="Cambria"/>
                          <a:cs typeface="ArialMT"/>
                        </a:rPr>
                        <a:t>The names of all persons signing the contract are printed or typed below the signature</a:t>
                      </a:r>
                      <a:r>
                        <a:rPr lang="en-US" sz="1000" b="1">
                          <a:effectLst/>
                          <a:latin typeface="Arial-BoldMT"/>
                          <a:ea typeface="Cambria"/>
                          <a:cs typeface="Arial-BoldMT"/>
                        </a:rPr>
                        <a:t>.  </a:t>
                      </a:r>
                      <a:endParaRPr lang="en-US" sz="1000">
                        <a:effectLst/>
                        <a:latin typeface="Cambria"/>
                        <a:ea typeface="Cambria"/>
                        <a:cs typeface="Times New Roman"/>
                      </a:endParaRPr>
                    </a:p>
                  </a:txBody>
                  <a:tcPr marL="53107" marR="531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1000"/>
                        </a:spcAft>
                      </a:pPr>
                      <a:r>
                        <a:rPr lang="en-US" sz="900">
                          <a:effectLst/>
                          <a:latin typeface="Franklin Gothic Medium"/>
                          <a:ea typeface="Cambria"/>
                          <a:cs typeface="Times New Roman"/>
                        </a:rPr>
                        <a:t> </a:t>
                      </a:r>
                      <a:endParaRPr lang="en-US" sz="900">
                        <a:effectLst/>
                        <a:latin typeface="Cambria"/>
                        <a:ea typeface="Cambria"/>
                        <a:cs typeface="Times New Roman"/>
                      </a:endParaRPr>
                    </a:p>
                  </a:txBody>
                  <a:tcPr marL="53107" marR="531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2232">
                <a:tc>
                  <a:txBody>
                    <a:bodyPr/>
                    <a:lstStyle/>
                    <a:p>
                      <a:pPr marL="0" marR="0">
                        <a:spcBef>
                          <a:spcPts val="0"/>
                        </a:spcBef>
                        <a:spcAft>
                          <a:spcPts val="1000"/>
                        </a:spcAft>
                      </a:pPr>
                      <a:r>
                        <a:rPr lang="en-US" sz="1000">
                          <a:effectLst/>
                          <a:latin typeface="Franklin Gothic Medium"/>
                          <a:ea typeface="Cambria"/>
                          <a:cs typeface="ArialMT"/>
                        </a:rPr>
                        <a:t>Signature Authority</a:t>
                      </a:r>
                      <a:endParaRPr lang="en-US" sz="1000">
                        <a:effectLst/>
                        <a:latin typeface="Cambria"/>
                        <a:ea typeface="Cambria"/>
                        <a:cs typeface="Times New Roman"/>
                      </a:endParaRPr>
                    </a:p>
                  </a:txBody>
                  <a:tcPr marL="53107" marR="531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1000"/>
                        </a:spcAft>
                      </a:pPr>
                      <a:r>
                        <a:rPr lang="en-US" sz="1000">
                          <a:effectLst/>
                          <a:latin typeface="ArialMT"/>
                          <a:ea typeface="Cambria"/>
                          <a:cs typeface="ArialMT"/>
                        </a:rPr>
                        <a:t>The person signing the contract on behalf of the University is authorized to do so.</a:t>
                      </a:r>
                      <a:endParaRPr lang="en-US" sz="1000">
                        <a:effectLst/>
                        <a:latin typeface="Cambria"/>
                        <a:ea typeface="Cambria"/>
                        <a:cs typeface="Times New Roman"/>
                      </a:endParaRPr>
                    </a:p>
                  </a:txBody>
                  <a:tcPr marL="53107" marR="531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1000"/>
                        </a:spcAft>
                      </a:pPr>
                      <a:r>
                        <a:rPr lang="en-US" sz="900">
                          <a:effectLst/>
                          <a:latin typeface="Franklin Gothic Medium"/>
                          <a:ea typeface="Cambria"/>
                          <a:cs typeface="Times New Roman"/>
                        </a:rPr>
                        <a:t> </a:t>
                      </a:r>
                      <a:endParaRPr lang="en-US" sz="900">
                        <a:effectLst/>
                        <a:latin typeface="Cambria"/>
                        <a:ea typeface="Cambria"/>
                        <a:cs typeface="Times New Roman"/>
                      </a:endParaRPr>
                    </a:p>
                  </a:txBody>
                  <a:tcPr marL="53107" marR="531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2329">
                <a:tc>
                  <a:txBody>
                    <a:bodyPr/>
                    <a:lstStyle/>
                    <a:p>
                      <a:pPr marL="0" marR="0">
                        <a:spcBef>
                          <a:spcPts val="0"/>
                        </a:spcBef>
                        <a:spcAft>
                          <a:spcPts val="1000"/>
                        </a:spcAft>
                      </a:pPr>
                      <a:r>
                        <a:rPr lang="en-US" sz="1000">
                          <a:effectLst/>
                          <a:latin typeface="Franklin Gothic Medium"/>
                          <a:ea typeface="Cambria"/>
                          <a:cs typeface="ArialMT"/>
                        </a:rPr>
                        <a:t>Total Cost Involved</a:t>
                      </a:r>
                      <a:endParaRPr lang="en-US" sz="1000">
                        <a:effectLst/>
                        <a:latin typeface="Cambria"/>
                        <a:ea typeface="Cambria"/>
                        <a:cs typeface="Times New Roman"/>
                      </a:endParaRPr>
                    </a:p>
                    <a:p>
                      <a:pPr marL="0" marR="0">
                        <a:spcBef>
                          <a:spcPts val="0"/>
                        </a:spcBef>
                        <a:spcAft>
                          <a:spcPts val="1000"/>
                        </a:spcAft>
                      </a:pPr>
                      <a:r>
                        <a:rPr lang="en-US" sz="1000">
                          <a:effectLst/>
                          <a:latin typeface="Franklin Gothic Medium"/>
                          <a:ea typeface="Cambria"/>
                          <a:cs typeface="ArialMT"/>
                        </a:rPr>
                        <a:t> </a:t>
                      </a:r>
                      <a:endParaRPr lang="en-US" sz="1000">
                        <a:effectLst/>
                        <a:latin typeface="Cambria"/>
                        <a:ea typeface="Cambria"/>
                        <a:cs typeface="Times New Roman"/>
                      </a:endParaRPr>
                    </a:p>
                  </a:txBody>
                  <a:tcPr marL="53107" marR="531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1000"/>
                        </a:spcAft>
                      </a:pPr>
                      <a:r>
                        <a:rPr lang="en-US" sz="1000">
                          <a:effectLst/>
                          <a:latin typeface="ArialMT"/>
                          <a:ea typeface="Cambria"/>
                          <a:cs typeface="ArialMT"/>
                        </a:rPr>
                        <a:t>The contract involves $_______________ [to] [from] (circle one) the University.  </a:t>
                      </a:r>
                      <a:endParaRPr lang="en-US" sz="1000">
                        <a:effectLst/>
                        <a:latin typeface="Cambria"/>
                        <a:ea typeface="Cambria"/>
                        <a:cs typeface="Times New Roman"/>
                      </a:endParaRPr>
                    </a:p>
                  </a:txBody>
                  <a:tcPr marL="53107" marR="531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1000"/>
                        </a:spcAft>
                      </a:pPr>
                      <a:r>
                        <a:rPr lang="en-US" sz="900">
                          <a:effectLst/>
                          <a:latin typeface="Franklin Gothic Medium"/>
                          <a:ea typeface="Cambria"/>
                          <a:cs typeface="Times New Roman"/>
                        </a:rPr>
                        <a:t> </a:t>
                      </a:r>
                      <a:endParaRPr lang="en-US" sz="900">
                        <a:effectLst/>
                        <a:latin typeface="Cambria"/>
                        <a:ea typeface="Cambria"/>
                        <a:cs typeface="Times New Roman"/>
                      </a:endParaRPr>
                    </a:p>
                  </a:txBody>
                  <a:tcPr marL="53107" marR="531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5459">
                <a:tc>
                  <a:txBody>
                    <a:bodyPr/>
                    <a:lstStyle/>
                    <a:p>
                      <a:pPr marL="0" marR="0">
                        <a:spcBef>
                          <a:spcPts val="0"/>
                        </a:spcBef>
                        <a:spcAft>
                          <a:spcPts val="1000"/>
                        </a:spcAft>
                      </a:pPr>
                      <a:r>
                        <a:rPr lang="en-US" sz="1000">
                          <a:effectLst/>
                          <a:latin typeface="Franklin Gothic Medium"/>
                          <a:ea typeface="Cambria"/>
                          <a:cs typeface="ArialMT"/>
                        </a:rPr>
                        <a:t> </a:t>
                      </a:r>
                      <a:endParaRPr lang="en-US" sz="1000">
                        <a:effectLst/>
                        <a:latin typeface="Cambria"/>
                        <a:ea typeface="Cambria"/>
                        <a:cs typeface="Times New Roman"/>
                      </a:endParaRPr>
                    </a:p>
                  </a:txBody>
                  <a:tcPr marL="53107" marR="531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1000"/>
                        </a:spcAft>
                      </a:pPr>
                      <a:r>
                        <a:rPr lang="en-US" sz="1000">
                          <a:effectLst/>
                          <a:latin typeface="ArialMT"/>
                          <a:ea typeface="Cambria"/>
                          <a:cs typeface="ArialMT"/>
                        </a:rPr>
                        <a:t>Provisions for payments to or from the University are clear.</a:t>
                      </a:r>
                      <a:endParaRPr lang="en-US" sz="1000">
                        <a:effectLst/>
                        <a:latin typeface="Cambria"/>
                        <a:ea typeface="Cambria"/>
                        <a:cs typeface="Times New Roman"/>
                      </a:endParaRPr>
                    </a:p>
                  </a:txBody>
                  <a:tcPr marL="53107" marR="531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1000"/>
                        </a:spcAft>
                      </a:pPr>
                      <a:r>
                        <a:rPr lang="en-US" sz="900">
                          <a:effectLst/>
                          <a:latin typeface="Franklin Gothic Medium"/>
                          <a:ea typeface="Cambria"/>
                          <a:cs typeface="Times New Roman"/>
                        </a:rPr>
                        <a:t> </a:t>
                      </a:r>
                      <a:endParaRPr lang="en-US" sz="900">
                        <a:effectLst/>
                        <a:latin typeface="Cambria"/>
                        <a:ea typeface="Cambria"/>
                        <a:cs typeface="Times New Roman"/>
                      </a:endParaRPr>
                    </a:p>
                  </a:txBody>
                  <a:tcPr marL="53107" marR="531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5459">
                <a:tc>
                  <a:txBody>
                    <a:bodyPr/>
                    <a:lstStyle/>
                    <a:p>
                      <a:pPr marL="0" marR="0">
                        <a:spcBef>
                          <a:spcPts val="0"/>
                        </a:spcBef>
                        <a:spcAft>
                          <a:spcPts val="1000"/>
                        </a:spcAft>
                      </a:pPr>
                      <a:r>
                        <a:rPr lang="en-US" sz="1000">
                          <a:effectLst/>
                          <a:latin typeface="Franklin Gothic Medium"/>
                          <a:ea typeface="Cambria"/>
                          <a:cs typeface="ArialMT"/>
                        </a:rPr>
                        <a:t>Default</a:t>
                      </a:r>
                      <a:endParaRPr lang="en-US" sz="1000">
                        <a:effectLst/>
                        <a:latin typeface="Cambria"/>
                        <a:ea typeface="Cambria"/>
                        <a:cs typeface="Times New Roman"/>
                      </a:endParaRPr>
                    </a:p>
                  </a:txBody>
                  <a:tcPr marL="53107" marR="531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1000"/>
                        </a:spcAft>
                      </a:pPr>
                      <a:r>
                        <a:rPr lang="en-US" sz="1000">
                          <a:effectLst/>
                          <a:latin typeface="ArialMT"/>
                          <a:ea typeface="Cambria"/>
                          <a:cs typeface="ArialMT"/>
                        </a:rPr>
                        <a:t>The contract provides for events of default for each party.</a:t>
                      </a:r>
                      <a:endParaRPr lang="en-US" sz="1000">
                        <a:effectLst/>
                        <a:latin typeface="Cambria"/>
                        <a:ea typeface="Cambria"/>
                        <a:cs typeface="Times New Roman"/>
                      </a:endParaRPr>
                    </a:p>
                  </a:txBody>
                  <a:tcPr marL="53107" marR="531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1000"/>
                        </a:spcAft>
                      </a:pPr>
                      <a:r>
                        <a:rPr lang="en-US" sz="900">
                          <a:effectLst/>
                          <a:latin typeface="Franklin Gothic Medium"/>
                          <a:ea typeface="Cambria"/>
                          <a:cs typeface="Times New Roman"/>
                        </a:rPr>
                        <a:t> </a:t>
                      </a:r>
                      <a:endParaRPr lang="en-US" sz="900">
                        <a:effectLst/>
                        <a:latin typeface="Cambria"/>
                        <a:ea typeface="Cambria"/>
                        <a:cs typeface="Times New Roman"/>
                      </a:endParaRPr>
                    </a:p>
                  </a:txBody>
                  <a:tcPr marL="53107" marR="531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5459">
                <a:tc>
                  <a:txBody>
                    <a:bodyPr/>
                    <a:lstStyle/>
                    <a:p>
                      <a:pPr marL="0" marR="0">
                        <a:spcBef>
                          <a:spcPts val="0"/>
                        </a:spcBef>
                        <a:spcAft>
                          <a:spcPts val="1000"/>
                        </a:spcAft>
                      </a:pPr>
                      <a:r>
                        <a:rPr lang="en-US" sz="1000">
                          <a:effectLst/>
                          <a:latin typeface="Franklin Gothic Medium"/>
                          <a:ea typeface="Cambria"/>
                          <a:cs typeface="ArialMT"/>
                        </a:rPr>
                        <a:t> </a:t>
                      </a:r>
                      <a:endParaRPr lang="en-US" sz="1000">
                        <a:effectLst/>
                        <a:latin typeface="Cambria"/>
                        <a:ea typeface="Cambria"/>
                        <a:cs typeface="Times New Roman"/>
                      </a:endParaRPr>
                    </a:p>
                  </a:txBody>
                  <a:tcPr marL="53107" marR="531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1000"/>
                        </a:spcAft>
                      </a:pPr>
                      <a:r>
                        <a:rPr lang="en-US" sz="1000">
                          <a:effectLst/>
                          <a:latin typeface="ArialMT"/>
                          <a:ea typeface="Cambria"/>
                          <a:cs typeface="ArialMT"/>
                        </a:rPr>
                        <a:t>The events of default are described with clarity and specificity.</a:t>
                      </a:r>
                      <a:endParaRPr lang="en-US" sz="1000">
                        <a:effectLst/>
                        <a:latin typeface="Cambria"/>
                        <a:ea typeface="Cambria"/>
                        <a:cs typeface="Times New Roman"/>
                      </a:endParaRPr>
                    </a:p>
                  </a:txBody>
                  <a:tcPr marL="53107" marR="531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1000"/>
                        </a:spcAft>
                      </a:pPr>
                      <a:r>
                        <a:rPr lang="en-US" sz="900">
                          <a:effectLst/>
                          <a:latin typeface="Franklin Gothic Medium"/>
                          <a:ea typeface="Cambria"/>
                          <a:cs typeface="Times New Roman"/>
                        </a:rPr>
                        <a:t> </a:t>
                      </a:r>
                      <a:endParaRPr lang="en-US" sz="900">
                        <a:effectLst/>
                        <a:latin typeface="Cambria"/>
                        <a:ea typeface="Cambria"/>
                        <a:cs typeface="Times New Roman"/>
                      </a:endParaRPr>
                    </a:p>
                  </a:txBody>
                  <a:tcPr marL="53107" marR="531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2232">
                <a:tc>
                  <a:txBody>
                    <a:bodyPr/>
                    <a:lstStyle/>
                    <a:p>
                      <a:pPr marL="0" marR="0">
                        <a:spcBef>
                          <a:spcPts val="0"/>
                        </a:spcBef>
                        <a:spcAft>
                          <a:spcPts val="1000"/>
                        </a:spcAft>
                      </a:pPr>
                      <a:r>
                        <a:rPr lang="en-US" sz="1000">
                          <a:effectLst/>
                          <a:latin typeface="Franklin Gothic Medium"/>
                          <a:ea typeface="Cambria"/>
                          <a:cs typeface="ArialMT"/>
                        </a:rPr>
                        <a:t> </a:t>
                      </a:r>
                      <a:endParaRPr lang="en-US" sz="1000">
                        <a:effectLst/>
                        <a:latin typeface="Cambria"/>
                        <a:ea typeface="Cambria"/>
                        <a:cs typeface="Times New Roman"/>
                      </a:endParaRPr>
                    </a:p>
                  </a:txBody>
                  <a:tcPr marL="53107" marR="531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1000"/>
                        </a:spcAft>
                      </a:pPr>
                      <a:r>
                        <a:rPr lang="en-US" sz="1000" dirty="0">
                          <a:effectLst/>
                          <a:latin typeface="ArialMT"/>
                          <a:ea typeface="Cambria"/>
                          <a:cs typeface="ArialMT"/>
                        </a:rPr>
                        <a:t>There are provisions for notification of default and a method to cure any default by the University.</a:t>
                      </a:r>
                      <a:endParaRPr lang="en-US" sz="1000" dirty="0">
                        <a:effectLst/>
                        <a:latin typeface="Cambria"/>
                        <a:ea typeface="Cambria"/>
                        <a:cs typeface="Times New Roman"/>
                      </a:endParaRPr>
                    </a:p>
                  </a:txBody>
                  <a:tcPr marL="53107" marR="531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1000"/>
                        </a:spcAft>
                      </a:pPr>
                      <a:r>
                        <a:rPr lang="en-US" sz="900">
                          <a:effectLst/>
                          <a:latin typeface="Franklin Gothic Medium"/>
                          <a:ea typeface="Cambria"/>
                          <a:cs typeface="Times New Roman"/>
                        </a:rPr>
                        <a:t> </a:t>
                      </a:r>
                      <a:endParaRPr lang="en-US" sz="900">
                        <a:effectLst/>
                        <a:latin typeface="Cambria"/>
                        <a:ea typeface="Cambria"/>
                        <a:cs typeface="Times New Roman"/>
                      </a:endParaRPr>
                    </a:p>
                  </a:txBody>
                  <a:tcPr marL="53107" marR="531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8348">
                <a:tc>
                  <a:txBody>
                    <a:bodyPr/>
                    <a:lstStyle/>
                    <a:p>
                      <a:pPr marL="0" marR="0">
                        <a:spcBef>
                          <a:spcPts val="0"/>
                        </a:spcBef>
                        <a:spcAft>
                          <a:spcPts val="1000"/>
                        </a:spcAft>
                      </a:pPr>
                      <a:r>
                        <a:rPr lang="en-US" sz="1000">
                          <a:effectLst/>
                          <a:latin typeface="Franklin Gothic Medium"/>
                          <a:ea typeface="Cambria"/>
                          <a:cs typeface="ArialMT"/>
                        </a:rPr>
                        <a:t>Termination Clause</a:t>
                      </a:r>
                      <a:endParaRPr lang="en-US" sz="1000">
                        <a:effectLst/>
                        <a:latin typeface="Cambria"/>
                        <a:ea typeface="Cambria"/>
                        <a:cs typeface="Times New Roman"/>
                      </a:endParaRPr>
                    </a:p>
                  </a:txBody>
                  <a:tcPr marL="53107" marR="531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1000"/>
                        </a:spcAft>
                      </a:pPr>
                      <a:r>
                        <a:rPr lang="en-US" sz="1000">
                          <a:effectLst/>
                          <a:latin typeface="ArialMT"/>
                          <a:ea typeface="Cambria"/>
                          <a:cs typeface="ArialMT"/>
                        </a:rPr>
                        <a:t>The contract includes a termination clause that provides the University with a way legally to end the contract earlier than the specified date and set out acceptable terms for such termination.</a:t>
                      </a:r>
                      <a:endParaRPr lang="en-US" sz="1000">
                        <a:effectLst/>
                        <a:latin typeface="Cambria"/>
                        <a:ea typeface="Cambria"/>
                        <a:cs typeface="Times New Roman"/>
                      </a:endParaRPr>
                    </a:p>
                  </a:txBody>
                  <a:tcPr marL="53107" marR="531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1000"/>
                        </a:spcAft>
                      </a:pPr>
                      <a:r>
                        <a:rPr lang="en-US" sz="900">
                          <a:effectLst/>
                          <a:latin typeface="Franklin Gothic Medium"/>
                          <a:ea typeface="Cambria"/>
                          <a:cs typeface="Times New Roman"/>
                        </a:rPr>
                        <a:t> </a:t>
                      </a:r>
                      <a:endParaRPr lang="en-US" sz="900">
                        <a:effectLst/>
                        <a:latin typeface="Cambria"/>
                        <a:ea typeface="Cambria"/>
                        <a:cs typeface="Times New Roman"/>
                      </a:endParaRPr>
                    </a:p>
                  </a:txBody>
                  <a:tcPr marL="53107" marR="531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2232">
                <a:tc>
                  <a:txBody>
                    <a:bodyPr/>
                    <a:lstStyle/>
                    <a:p>
                      <a:pPr marL="0" marR="0">
                        <a:spcBef>
                          <a:spcPts val="0"/>
                        </a:spcBef>
                        <a:spcAft>
                          <a:spcPts val="1000"/>
                        </a:spcAft>
                      </a:pPr>
                      <a:r>
                        <a:rPr lang="en-US" sz="1000">
                          <a:effectLst/>
                          <a:latin typeface="Franklin Gothic Medium"/>
                          <a:ea typeface="Cambria"/>
                          <a:cs typeface="ArialMT"/>
                        </a:rPr>
                        <a:t> </a:t>
                      </a:r>
                      <a:endParaRPr lang="en-US" sz="1000">
                        <a:effectLst/>
                        <a:latin typeface="Cambria"/>
                        <a:ea typeface="Cambria"/>
                        <a:cs typeface="Times New Roman"/>
                      </a:endParaRPr>
                    </a:p>
                  </a:txBody>
                  <a:tcPr marL="53107" marR="531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1000"/>
                        </a:spcAft>
                      </a:pPr>
                      <a:r>
                        <a:rPr lang="en-US" sz="1000">
                          <a:effectLst/>
                          <a:latin typeface="ArialMT"/>
                          <a:ea typeface="Cambria"/>
                          <a:cs typeface="ArialMT"/>
                        </a:rPr>
                        <a:t>If the contract includes a termination clause for the other party, the terms are acceptable to the University.</a:t>
                      </a:r>
                      <a:endParaRPr lang="en-US" sz="1000">
                        <a:effectLst/>
                        <a:latin typeface="Cambria"/>
                        <a:ea typeface="Cambria"/>
                        <a:cs typeface="Times New Roman"/>
                      </a:endParaRPr>
                    </a:p>
                  </a:txBody>
                  <a:tcPr marL="53107" marR="531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1000"/>
                        </a:spcAft>
                      </a:pPr>
                      <a:r>
                        <a:rPr lang="en-US" sz="900">
                          <a:effectLst/>
                          <a:latin typeface="Franklin Gothic Medium"/>
                          <a:ea typeface="Cambria"/>
                          <a:cs typeface="Times New Roman"/>
                        </a:rPr>
                        <a:t> </a:t>
                      </a:r>
                      <a:endParaRPr lang="en-US" sz="900">
                        <a:effectLst/>
                        <a:latin typeface="Cambria"/>
                        <a:ea typeface="Cambria"/>
                        <a:cs typeface="Times New Roman"/>
                      </a:endParaRPr>
                    </a:p>
                  </a:txBody>
                  <a:tcPr marL="53107" marR="531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2232">
                <a:tc>
                  <a:txBody>
                    <a:bodyPr/>
                    <a:lstStyle/>
                    <a:p>
                      <a:pPr marL="0" marR="0">
                        <a:spcBef>
                          <a:spcPts val="0"/>
                        </a:spcBef>
                        <a:spcAft>
                          <a:spcPts val="1000"/>
                        </a:spcAft>
                      </a:pPr>
                      <a:r>
                        <a:rPr lang="en-US" sz="1000" dirty="0" smtClean="0">
                          <a:effectLst/>
                          <a:latin typeface="Franklin Gothic Medium"/>
                          <a:ea typeface="Cambria"/>
                          <a:cs typeface="ArialMT"/>
                        </a:rPr>
                        <a:t>      Authorization</a:t>
                      </a:r>
                      <a:endParaRPr lang="en-US" sz="1000" dirty="0">
                        <a:effectLst/>
                        <a:latin typeface="Cambria"/>
                        <a:ea typeface="Cambria"/>
                        <a:cs typeface="Times New Roman"/>
                      </a:endParaRPr>
                    </a:p>
                  </a:txBody>
                  <a:tcPr marL="53107" marR="531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1000"/>
                        </a:spcAft>
                      </a:pPr>
                      <a:r>
                        <a:rPr lang="en-US" sz="1000" dirty="0">
                          <a:effectLst/>
                          <a:latin typeface="ArialMT"/>
                          <a:ea typeface="Cambria"/>
                          <a:cs typeface="ArialMT"/>
                        </a:rPr>
                        <a:t>Commitments have been obtained from the proper administrators for all resources to be provided by the University.  </a:t>
                      </a:r>
                      <a:endParaRPr lang="en-US" sz="1000" dirty="0">
                        <a:effectLst/>
                        <a:latin typeface="Cambria"/>
                        <a:ea typeface="Cambria"/>
                        <a:cs typeface="Times New Roman"/>
                      </a:endParaRPr>
                    </a:p>
                  </a:txBody>
                  <a:tcPr marL="53107" marR="531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1000"/>
                        </a:spcAft>
                      </a:pPr>
                      <a:r>
                        <a:rPr lang="en-US" sz="900" dirty="0">
                          <a:effectLst/>
                          <a:latin typeface="Franklin Gothic Medium"/>
                          <a:ea typeface="Cambria"/>
                          <a:cs typeface="Times New Roman"/>
                        </a:rPr>
                        <a:t> </a:t>
                      </a:r>
                      <a:endParaRPr lang="en-US" sz="900" dirty="0">
                        <a:effectLst/>
                        <a:latin typeface="Cambria"/>
                        <a:ea typeface="Cambria"/>
                        <a:cs typeface="Times New Roman"/>
                      </a:endParaRPr>
                    </a:p>
                  </a:txBody>
                  <a:tcPr marL="53107" marR="531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1219275871"/>
              </p:ext>
            </p:extLst>
          </p:nvPr>
        </p:nvGraphicFramePr>
        <p:xfrm>
          <a:off x="1219200" y="228600"/>
          <a:ext cx="7772400" cy="533400"/>
        </p:xfrm>
        <a:graphic>
          <a:graphicData uri="http://schemas.openxmlformats.org/drawingml/2006/table">
            <a:tbl>
              <a:tblPr firstRow="1" firstCol="1" bandRow="1" bandCol="1"/>
              <a:tblGrid>
                <a:gridCol w="2212975"/>
                <a:gridCol w="4210049"/>
                <a:gridCol w="1349376"/>
              </a:tblGrid>
              <a:tr h="217503">
                <a:tc>
                  <a:txBody>
                    <a:bodyPr/>
                    <a:lstStyle/>
                    <a:p>
                      <a:pPr marL="0" marR="0">
                        <a:spcBef>
                          <a:spcPts val="0"/>
                        </a:spcBef>
                        <a:spcAft>
                          <a:spcPts val="1000"/>
                        </a:spcAft>
                      </a:pPr>
                      <a:r>
                        <a:rPr lang="en-US" sz="1400" b="1" dirty="0" smtClean="0">
                          <a:effectLst/>
                          <a:latin typeface="Franklin Gothic Medium"/>
                          <a:ea typeface="Cambria"/>
                          <a:cs typeface="Times New Roman"/>
                        </a:rPr>
                        <a:t>CHECKLIS</a:t>
                      </a:r>
                      <a:r>
                        <a:rPr lang="en-US" sz="1400" b="1" dirty="0" smtClean="0">
                          <a:solidFill>
                            <a:schemeClr val="bg1"/>
                          </a:solidFill>
                          <a:effectLst/>
                          <a:latin typeface="Franklin Gothic Medium"/>
                          <a:ea typeface="Cambria"/>
                          <a:cs typeface="Times New Roman"/>
                        </a:rPr>
                        <a:t>CHECKLIST</a:t>
                      </a:r>
                      <a:endParaRPr lang="en-US" sz="1400" dirty="0">
                        <a:effectLst/>
                        <a:latin typeface="Cambria"/>
                        <a:ea typeface="Cambria"/>
                        <a:cs typeface="Times New Roman"/>
                      </a:endParaRPr>
                    </a:p>
                  </a:txBody>
                  <a:tcPr marL="40696" marR="406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marL="0" marR="0">
                        <a:spcBef>
                          <a:spcPts val="0"/>
                        </a:spcBef>
                        <a:spcAft>
                          <a:spcPts val="1000"/>
                        </a:spcAft>
                      </a:pPr>
                      <a:r>
                        <a:rPr lang="en-US" sz="500" dirty="0">
                          <a:effectLst/>
                          <a:latin typeface="Helvetica"/>
                          <a:ea typeface="Cambria"/>
                          <a:cs typeface="Times New Roman"/>
                        </a:rPr>
                        <a:t> </a:t>
                      </a:r>
                      <a:endParaRPr lang="en-US" sz="700" dirty="0">
                        <a:effectLst/>
                        <a:latin typeface="Cambria"/>
                        <a:ea typeface="Cambria"/>
                        <a:cs typeface="Times New Roman"/>
                      </a:endParaRPr>
                    </a:p>
                  </a:txBody>
                  <a:tcPr marL="40696" marR="406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marL="0" marR="0">
                        <a:spcBef>
                          <a:spcPts val="0"/>
                        </a:spcBef>
                        <a:spcAft>
                          <a:spcPts val="1000"/>
                        </a:spcAft>
                      </a:pPr>
                      <a:r>
                        <a:rPr lang="en-US" sz="700">
                          <a:effectLst/>
                          <a:latin typeface="Franklin Gothic Medium"/>
                          <a:ea typeface="Cambria"/>
                          <a:cs typeface="Times New Roman"/>
                        </a:rPr>
                        <a:t> </a:t>
                      </a:r>
                      <a:endParaRPr lang="en-US" sz="700">
                        <a:effectLst/>
                        <a:latin typeface="Cambria"/>
                        <a:ea typeface="Cambria"/>
                        <a:cs typeface="Times New Roman"/>
                      </a:endParaRPr>
                    </a:p>
                  </a:txBody>
                  <a:tcPr marL="40696" marR="406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r>
              <a:tr h="315897">
                <a:tc>
                  <a:txBody>
                    <a:bodyPr/>
                    <a:lstStyle/>
                    <a:p>
                      <a:pPr marL="0" marR="0">
                        <a:spcBef>
                          <a:spcPts val="0"/>
                        </a:spcBef>
                        <a:spcAft>
                          <a:spcPts val="1000"/>
                        </a:spcAft>
                      </a:pPr>
                      <a:r>
                        <a:rPr lang="en-US" sz="700" b="1" cap="small" dirty="0">
                          <a:effectLst/>
                          <a:latin typeface="Franklin Gothic Medium"/>
                          <a:ea typeface="Cambria"/>
                          <a:cs typeface="Times New Roman"/>
                        </a:rPr>
                        <a:t>REQUIREMENT</a:t>
                      </a:r>
                      <a:endParaRPr lang="en-US" sz="700" dirty="0">
                        <a:effectLst/>
                        <a:latin typeface="Cambria"/>
                        <a:ea typeface="Cambria"/>
                        <a:cs typeface="Times New Roman"/>
                      </a:endParaRPr>
                    </a:p>
                  </a:txBody>
                  <a:tcPr marL="40696" marR="406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1000"/>
                        </a:spcAft>
                      </a:pPr>
                      <a:r>
                        <a:rPr lang="en-US" sz="700" b="1" dirty="0">
                          <a:effectLst/>
                          <a:latin typeface="Franklin Gothic Medium"/>
                          <a:ea typeface="Cambria"/>
                          <a:cs typeface="Times New Roman"/>
                        </a:rPr>
                        <a:t>DESCRIPTION</a:t>
                      </a:r>
                      <a:endParaRPr lang="en-US" sz="700" dirty="0">
                        <a:effectLst/>
                        <a:latin typeface="Cambria"/>
                        <a:ea typeface="Cambria"/>
                        <a:cs typeface="Times New Roman"/>
                      </a:endParaRPr>
                    </a:p>
                  </a:txBody>
                  <a:tcPr marL="40696" marR="406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1000"/>
                        </a:spcAft>
                      </a:pPr>
                      <a:r>
                        <a:rPr lang="en-US" sz="700" b="1" dirty="0">
                          <a:effectLst/>
                          <a:latin typeface="Franklin Gothic Medium"/>
                          <a:ea typeface="Cambria"/>
                          <a:cs typeface="Times New Roman"/>
                        </a:rPr>
                        <a:t>CERTIFIED COMPLETE BY:</a:t>
                      </a:r>
                      <a:endParaRPr lang="en-US" sz="700" dirty="0">
                        <a:effectLst/>
                        <a:latin typeface="Cambria"/>
                        <a:ea typeface="Cambria"/>
                        <a:cs typeface="Times New Roman"/>
                      </a:endParaRPr>
                    </a:p>
                    <a:p>
                      <a:pPr marL="0" marR="0">
                        <a:spcBef>
                          <a:spcPts val="0"/>
                        </a:spcBef>
                        <a:spcAft>
                          <a:spcPts val="1000"/>
                        </a:spcAft>
                      </a:pPr>
                      <a:r>
                        <a:rPr lang="en-US" sz="500" dirty="0">
                          <a:effectLst/>
                          <a:latin typeface="Franklin Gothic Medium"/>
                          <a:ea typeface="Cambria"/>
                          <a:cs typeface="Times New Roman"/>
                        </a:rPr>
                        <a:t>(PLEASE INITIAL)</a:t>
                      </a:r>
                      <a:endParaRPr lang="en-US" sz="700" dirty="0">
                        <a:effectLst/>
                        <a:latin typeface="Cambria"/>
                        <a:ea typeface="Cambria"/>
                        <a:cs typeface="Times New Roman"/>
                      </a:endParaRPr>
                    </a:p>
                  </a:txBody>
                  <a:tcPr marL="40696" marR="406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651934823"/>
      </p:ext>
    </p:extLst>
  </p:cSld>
  <p:clrMapOvr>
    <a:masterClrMapping/>
  </p:clrMapOvr>
  <p:transition>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139546376"/>
              </p:ext>
            </p:extLst>
          </p:nvPr>
        </p:nvGraphicFramePr>
        <p:xfrm>
          <a:off x="1295400" y="166519"/>
          <a:ext cx="7772400" cy="6620487"/>
        </p:xfrm>
        <a:graphic>
          <a:graphicData uri="http://schemas.openxmlformats.org/drawingml/2006/table">
            <a:tbl>
              <a:tblPr firstRow="1" firstCol="1" bandRow="1" bandCol="1"/>
              <a:tblGrid>
                <a:gridCol w="2212975"/>
                <a:gridCol w="4210050"/>
                <a:gridCol w="1349375"/>
              </a:tblGrid>
              <a:tr h="460358">
                <a:tc>
                  <a:txBody>
                    <a:bodyPr/>
                    <a:lstStyle/>
                    <a:p>
                      <a:pPr marL="0" marR="0">
                        <a:spcBef>
                          <a:spcPts val="0"/>
                        </a:spcBef>
                        <a:spcAft>
                          <a:spcPts val="1000"/>
                        </a:spcAft>
                      </a:pPr>
                      <a:r>
                        <a:rPr lang="en-US" sz="1000" dirty="0" smtClean="0">
                          <a:effectLst/>
                          <a:latin typeface="Franklin Gothic Medium"/>
                          <a:ea typeface="Cambria"/>
                          <a:cs typeface="ArialMT"/>
                        </a:rPr>
                        <a:t>     Payment</a:t>
                      </a:r>
                      <a:endParaRPr lang="en-US" sz="1000" dirty="0">
                        <a:effectLst/>
                        <a:latin typeface="Cambria"/>
                        <a:ea typeface="Cambria"/>
                        <a:cs typeface="Times New Roman"/>
                      </a:endParaRPr>
                    </a:p>
                  </a:txBody>
                  <a:tcPr marL="42731" marR="42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1000"/>
                        </a:spcAft>
                      </a:pPr>
                      <a:r>
                        <a:rPr lang="en-US" sz="1000">
                          <a:effectLst/>
                          <a:latin typeface="ArialMT"/>
                          <a:ea typeface="Cambria"/>
                          <a:cs typeface="ArialMT"/>
                        </a:rPr>
                        <a:t>All University funds committed by this agreement are to be paid in the current fiscal year or are on hand and may be committed for payments in future fiscal years.  </a:t>
                      </a:r>
                      <a:endParaRPr lang="en-US" sz="1000">
                        <a:effectLst/>
                        <a:latin typeface="Cambria"/>
                        <a:ea typeface="Cambria"/>
                        <a:cs typeface="Times New Roman"/>
                      </a:endParaRPr>
                    </a:p>
                  </a:txBody>
                  <a:tcPr marL="42731" marR="42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1000"/>
                        </a:spcAft>
                      </a:pPr>
                      <a:r>
                        <a:rPr lang="en-US" sz="700">
                          <a:effectLst/>
                          <a:latin typeface="Franklin Gothic Medium"/>
                          <a:ea typeface="Cambria"/>
                          <a:cs typeface="Times New Roman"/>
                        </a:rPr>
                        <a:t> </a:t>
                      </a:r>
                      <a:endParaRPr lang="en-US" sz="700">
                        <a:effectLst/>
                        <a:latin typeface="Cambria"/>
                        <a:ea typeface="Cambria"/>
                        <a:cs typeface="Times New Roman"/>
                      </a:endParaRPr>
                    </a:p>
                  </a:txBody>
                  <a:tcPr marL="42731" marR="42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3452">
                <a:tc>
                  <a:txBody>
                    <a:bodyPr/>
                    <a:lstStyle/>
                    <a:p>
                      <a:pPr marL="0" marR="0">
                        <a:spcBef>
                          <a:spcPts val="0"/>
                        </a:spcBef>
                        <a:spcAft>
                          <a:spcPts val="1000"/>
                        </a:spcAft>
                      </a:pPr>
                      <a:r>
                        <a:rPr lang="en-US" sz="1000">
                          <a:effectLst/>
                          <a:latin typeface="Franklin Gothic Medium"/>
                          <a:ea typeface="Cambria"/>
                          <a:cs typeface="ArialMT"/>
                        </a:rPr>
                        <a:t> </a:t>
                      </a:r>
                      <a:endParaRPr lang="en-US" sz="1000">
                        <a:effectLst/>
                        <a:latin typeface="Cambria"/>
                        <a:ea typeface="Cambria"/>
                        <a:cs typeface="Times New Roman"/>
                      </a:endParaRPr>
                    </a:p>
                  </a:txBody>
                  <a:tcPr marL="42731" marR="42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1000"/>
                        </a:spcAft>
                      </a:pPr>
                      <a:r>
                        <a:rPr lang="en-US" sz="1000">
                          <a:effectLst/>
                          <a:latin typeface="ArialMT"/>
                          <a:ea typeface="Cambria"/>
                          <a:cs typeface="ArialMT"/>
                        </a:rPr>
                        <a:t>The contract clearly established place, time, and method of payment.  </a:t>
                      </a:r>
                      <a:endParaRPr lang="en-US" sz="1000">
                        <a:effectLst/>
                        <a:latin typeface="Cambria"/>
                        <a:ea typeface="Cambria"/>
                        <a:cs typeface="Times New Roman"/>
                      </a:endParaRPr>
                    </a:p>
                  </a:txBody>
                  <a:tcPr marL="42731" marR="42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1000"/>
                        </a:spcAft>
                      </a:pPr>
                      <a:r>
                        <a:rPr lang="en-US" sz="700">
                          <a:effectLst/>
                          <a:latin typeface="Franklin Gothic Medium"/>
                          <a:ea typeface="Cambria"/>
                          <a:cs typeface="Times New Roman"/>
                        </a:rPr>
                        <a:t> </a:t>
                      </a:r>
                      <a:endParaRPr lang="en-US" sz="700">
                        <a:effectLst/>
                        <a:latin typeface="Cambria"/>
                        <a:ea typeface="Cambria"/>
                        <a:cs typeface="Times New Roman"/>
                      </a:endParaRPr>
                    </a:p>
                  </a:txBody>
                  <a:tcPr marL="42731" marR="42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1994">
                <a:tc>
                  <a:txBody>
                    <a:bodyPr/>
                    <a:lstStyle/>
                    <a:p>
                      <a:pPr marL="0" marR="0">
                        <a:spcBef>
                          <a:spcPts val="0"/>
                        </a:spcBef>
                        <a:spcAft>
                          <a:spcPts val="1000"/>
                        </a:spcAft>
                      </a:pPr>
                      <a:r>
                        <a:rPr lang="en-US" sz="1000">
                          <a:effectLst/>
                          <a:latin typeface="Franklin Gothic Medium"/>
                          <a:ea typeface="Cambria"/>
                          <a:cs typeface="ArialMT"/>
                        </a:rPr>
                        <a:t>Unrelated Business Income Tax</a:t>
                      </a:r>
                      <a:endParaRPr lang="en-US" sz="1000">
                        <a:effectLst/>
                        <a:latin typeface="Cambria"/>
                        <a:ea typeface="Cambria"/>
                        <a:cs typeface="Times New Roman"/>
                      </a:endParaRPr>
                    </a:p>
                  </a:txBody>
                  <a:tcPr marL="42731" marR="42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1000"/>
                        </a:spcAft>
                      </a:pPr>
                      <a:r>
                        <a:rPr lang="en-US" sz="1000">
                          <a:effectLst/>
                          <a:latin typeface="ArialMT"/>
                          <a:ea typeface="Cambria"/>
                          <a:cs typeface="ArialMT"/>
                        </a:rPr>
                        <a:t>If the contract involves any payment to the University, the issue of Unrelated Business Income Tax (UBIT) has been reviewed by the Controller’s Office.</a:t>
                      </a:r>
                      <a:endParaRPr lang="en-US" sz="1000">
                        <a:effectLst/>
                        <a:latin typeface="Cambria"/>
                        <a:ea typeface="Cambria"/>
                        <a:cs typeface="Times New Roman"/>
                      </a:endParaRPr>
                    </a:p>
                  </a:txBody>
                  <a:tcPr marL="42731" marR="42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1000"/>
                        </a:spcAft>
                      </a:pPr>
                      <a:r>
                        <a:rPr lang="en-US" sz="700">
                          <a:effectLst/>
                          <a:latin typeface="Franklin Gothic Medium"/>
                          <a:ea typeface="Cambria"/>
                          <a:cs typeface="Times New Roman"/>
                        </a:rPr>
                        <a:t> </a:t>
                      </a:r>
                      <a:endParaRPr lang="en-US" sz="700">
                        <a:effectLst/>
                        <a:latin typeface="Cambria"/>
                        <a:ea typeface="Cambria"/>
                        <a:cs typeface="Times New Roman"/>
                      </a:endParaRPr>
                    </a:p>
                  </a:txBody>
                  <a:tcPr marL="42731" marR="42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49477">
                <a:tc>
                  <a:txBody>
                    <a:bodyPr/>
                    <a:lstStyle/>
                    <a:p>
                      <a:pPr marL="0" marR="0">
                        <a:spcBef>
                          <a:spcPts val="0"/>
                        </a:spcBef>
                        <a:spcAft>
                          <a:spcPts val="1000"/>
                        </a:spcAft>
                      </a:pPr>
                      <a:r>
                        <a:rPr lang="en-US" sz="1000" dirty="0">
                          <a:effectLst/>
                          <a:latin typeface="Franklin Gothic Medium"/>
                          <a:ea typeface="Cambria"/>
                          <a:cs typeface="ArialMT"/>
                        </a:rPr>
                        <a:t>Prohibited Provisions</a:t>
                      </a:r>
                      <a:endParaRPr lang="en-US" sz="1000" dirty="0">
                        <a:effectLst/>
                        <a:latin typeface="Cambria"/>
                        <a:ea typeface="Cambria"/>
                        <a:cs typeface="Times New Roman"/>
                      </a:endParaRPr>
                    </a:p>
                    <a:p>
                      <a:pPr marL="0" marR="0">
                        <a:spcBef>
                          <a:spcPts val="0"/>
                        </a:spcBef>
                        <a:spcAft>
                          <a:spcPts val="1000"/>
                        </a:spcAft>
                      </a:pPr>
                      <a:r>
                        <a:rPr lang="en-US" sz="1000" dirty="0">
                          <a:effectLst/>
                          <a:latin typeface="Franklin Gothic Medium"/>
                          <a:ea typeface="Cambria"/>
                          <a:cs typeface="ArialMT"/>
                        </a:rPr>
                        <a:t> </a:t>
                      </a:r>
                      <a:endParaRPr lang="en-US" sz="1000" dirty="0">
                        <a:effectLst/>
                        <a:latin typeface="Cambria"/>
                        <a:ea typeface="Cambria"/>
                        <a:cs typeface="Times New Roman"/>
                      </a:endParaRPr>
                    </a:p>
                    <a:p>
                      <a:pPr marL="0" marR="0">
                        <a:spcBef>
                          <a:spcPts val="0"/>
                        </a:spcBef>
                        <a:spcAft>
                          <a:spcPts val="1000"/>
                        </a:spcAft>
                      </a:pPr>
                      <a:r>
                        <a:rPr lang="en-US" sz="1000" dirty="0">
                          <a:effectLst/>
                          <a:latin typeface="Franklin Gothic Medium"/>
                          <a:ea typeface="Cambria"/>
                          <a:cs typeface="ArialMT"/>
                        </a:rPr>
                        <a:t> </a:t>
                      </a:r>
                      <a:endParaRPr lang="en-US" sz="1000" dirty="0">
                        <a:effectLst/>
                        <a:latin typeface="Cambria"/>
                        <a:ea typeface="Cambria"/>
                        <a:cs typeface="Times New Roman"/>
                      </a:endParaRPr>
                    </a:p>
                    <a:p>
                      <a:pPr marL="0" marR="0">
                        <a:spcBef>
                          <a:spcPts val="0"/>
                        </a:spcBef>
                        <a:spcAft>
                          <a:spcPts val="1000"/>
                        </a:spcAft>
                      </a:pPr>
                      <a:r>
                        <a:rPr lang="en-US" sz="1000" dirty="0">
                          <a:effectLst/>
                          <a:latin typeface="Franklin Gothic Medium"/>
                          <a:ea typeface="Cambria"/>
                          <a:cs typeface="ArialMT"/>
                        </a:rPr>
                        <a:t> </a:t>
                      </a:r>
                      <a:endParaRPr lang="en-US" sz="1000" dirty="0">
                        <a:effectLst/>
                        <a:latin typeface="Cambria"/>
                        <a:ea typeface="Cambria"/>
                        <a:cs typeface="Times New Roman"/>
                      </a:endParaRPr>
                    </a:p>
                    <a:p>
                      <a:pPr marL="0" marR="0">
                        <a:spcBef>
                          <a:spcPts val="0"/>
                        </a:spcBef>
                        <a:spcAft>
                          <a:spcPts val="1000"/>
                        </a:spcAft>
                      </a:pPr>
                      <a:r>
                        <a:rPr lang="en-US" sz="1000" dirty="0">
                          <a:effectLst/>
                          <a:latin typeface="Franklin Gothic Medium"/>
                          <a:ea typeface="Cambria"/>
                          <a:cs typeface="ArialMT"/>
                        </a:rPr>
                        <a:t> </a:t>
                      </a:r>
                      <a:endParaRPr lang="en-US" sz="1000" dirty="0">
                        <a:effectLst/>
                        <a:latin typeface="Cambria"/>
                        <a:ea typeface="Cambria"/>
                        <a:cs typeface="Times New Roman"/>
                      </a:endParaRPr>
                    </a:p>
                    <a:p>
                      <a:pPr marL="0" marR="0">
                        <a:spcBef>
                          <a:spcPts val="0"/>
                        </a:spcBef>
                        <a:spcAft>
                          <a:spcPts val="1000"/>
                        </a:spcAft>
                      </a:pPr>
                      <a:r>
                        <a:rPr lang="en-US" sz="1000" dirty="0">
                          <a:effectLst/>
                          <a:latin typeface="Franklin Gothic Medium"/>
                          <a:ea typeface="Cambria"/>
                          <a:cs typeface="ArialMT"/>
                        </a:rPr>
                        <a:t> </a:t>
                      </a:r>
                      <a:endParaRPr lang="en-US" sz="1000" dirty="0">
                        <a:effectLst/>
                        <a:latin typeface="Cambria"/>
                        <a:ea typeface="Cambria"/>
                        <a:cs typeface="Times New Roman"/>
                      </a:endParaRPr>
                    </a:p>
                    <a:p>
                      <a:pPr marL="0" marR="0">
                        <a:spcBef>
                          <a:spcPts val="0"/>
                        </a:spcBef>
                        <a:spcAft>
                          <a:spcPts val="1000"/>
                        </a:spcAft>
                      </a:pPr>
                      <a:r>
                        <a:rPr lang="en-US" sz="1000" dirty="0">
                          <a:effectLst/>
                          <a:latin typeface="Franklin Gothic Medium"/>
                          <a:ea typeface="Cambria"/>
                          <a:cs typeface="ArialMT"/>
                        </a:rPr>
                        <a:t> </a:t>
                      </a:r>
                      <a:endParaRPr lang="en-US" sz="1000" dirty="0">
                        <a:effectLst/>
                        <a:latin typeface="Cambria"/>
                        <a:ea typeface="Cambria"/>
                        <a:cs typeface="Times New Roman"/>
                      </a:endParaRPr>
                    </a:p>
                    <a:p>
                      <a:pPr marL="0" marR="0">
                        <a:spcBef>
                          <a:spcPts val="0"/>
                        </a:spcBef>
                        <a:spcAft>
                          <a:spcPts val="1000"/>
                        </a:spcAft>
                      </a:pPr>
                      <a:r>
                        <a:rPr lang="en-US" sz="1000" dirty="0">
                          <a:effectLst/>
                          <a:latin typeface="Franklin Gothic Medium"/>
                          <a:ea typeface="Cambria"/>
                          <a:cs typeface="ArialMT"/>
                        </a:rPr>
                        <a:t> </a:t>
                      </a:r>
                      <a:endParaRPr lang="en-US" sz="1000" dirty="0">
                        <a:effectLst/>
                        <a:latin typeface="Cambria"/>
                        <a:ea typeface="Cambria"/>
                        <a:cs typeface="Times New Roman"/>
                      </a:endParaRPr>
                    </a:p>
                    <a:p>
                      <a:pPr marL="0" marR="0">
                        <a:spcBef>
                          <a:spcPts val="0"/>
                        </a:spcBef>
                        <a:spcAft>
                          <a:spcPts val="1000"/>
                        </a:spcAft>
                      </a:pPr>
                      <a:r>
                        <a:rPr lang="en-US" sz="1000" dirty="0">
                          <a:effectLst/>
                          <a:latin typeface="Franklin Gothic Medium"/>
                          <a:ea typeface="Cambria"/>
                          <a:cs typeface="ArialMT"/>
                        </a:rPr>
                        <a:t> </a:t>
                      </a:r>
                      <a:endParaRPr lang="en-US" sz="1000" dirty="0">
                        <a:effectLst/>
                        <a:latin typeface="Cambria"/>
                        <a:ea typeface="Cambria"/>
                        <a:cs typeface="Times New Roman"/>
                      </a:endParaRPr>
                    </a:p>
                    <a:p>
                      <a:pPr marL="0" marR="0">
                        <a:spcBef>
                          <a:spcPts val="0"/>
                        </a:spcBef>
                        <a:spcAft>
                          <a:spcPts val="1000"/>
                        </a:spcAft>
                      </a:pPr>
                      <a:r>
                        <a:rPr lang="en-US" sz="1000" dirty="0">
                          <a:effectLst/>
                          <a:latin typeface="Franklin Gothic Medium"/>
                          <a:ea typeface="Cambria"/>
                          <a:cs typeface="ArialMT"/>
                        </a:rPr>
                        <a:t> </a:t>
                      </a:r>
                      <a:endParaRPr lang="en-US" sz="1000" dirty="0">
                        <a:effectLst/>
                        <a:latin typeface="Cambria"/>
                        <a:ea typeface="Cambria"/>
                        <a:cs typeface="Times New Roman"/>
                      </a:endParaRPr>
                    </a:p>
                    <a:p>
                      <a:pPr marL="0" marR="0">
                        <a:spcBef>
                          <a:spcPts val="0"/>
                        </a:spcBef>
                        <a:spcAft>
                          <a:spcPts val="1000"/>
                        </a:spcAft>
                      </a:pPr>
                      <a:r>
                        <a:rPr lang="en-US" sz="1000" dirty="0">
                          <a:effectLst/>
                          <a:latin typeface="Franklin Gothic Medium"/>
                          <a:ea typeface="Cambria"/>
                          <a:cs typeface="ArialMT"/>
                        </a:rPr>
                        <a:t> </a:t>
                      </a:r>
                      <a:endParaRPr lang="en-US" sz="1000" dirty="0">
                        <a:effectLst/>
                        <a:latin typeface="Cambria"/>
                        <a:ea typeface="Cambria"/>
                        <a:cs typeface="Times New Roman"/>
                      </a:endParaRPr>
                    </a:p>
                  </a:txBody>
                  <a:tcPr marL="42731" marR="42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1000"/>
                        </a:spcAft>
                      </a:pPr>
                      <a:r>
                        <a:rPr lang="en-US" sz="1000" b="1" dirty="0">
                          <a:effectLst/>
                          <a:latin typeface="ArialMT"/>
                          <a:ea typeface="Cambria"/>
                          <a:cs typeface="ArialMT"/>
                        </a:rPr>
                        <a:t>All prohibited provisions have been deleted or modified.  Any of the following must be deleted or reviewed by the Office of Legal Affairs:</a:t>
                      </a:r>
                      <a:endParaRPr lang="en-US" sz="1000" dirty="0">
                        <a:effectLst/>
                        <a:latin typeface="Cambria"/>
                        <a:ea typeface="Cambria"/>
                        <a:cs typeface="Times New Roman"/>
                      </a:endParaRPr>
                    </a:p>
                    <a:p>
                      <a:pPr marL="342900" marR="0" lvl="0" indent="-342900">
                        <a:spcBef>
                          <a:spcPts val="0"/>
                        </a:spcBef>
                        <a:spcAft>
                          <a:spcPts val="0"/>
                        </a:spcAft>
                        <a:buFont typeface="Symbol"/>
                        <a:buChar char=""/>
                      </a:pPr>
                      <a:r>
                        <a:rPr lang="en-US" sz="1000" dirty="0">
                          <a:effectLst/>
                          <a:latin typeface="Franklin Gothic Medium"/>
                          <a:ea typeface="Cambria"/>
                          <a:cs typeface="ArialMT"/>
                        </a:rPr>
                        <a:t>Indemnification.</a:t>
                      </a:r>
                      <a:r>
                        <a:rPr lang="en-US" sz="1000" dirty="0">
                          <a:effectLst/>
                          <a:latin typeface="Helvetica"/>
                          <a:ea typeface="Cambria"/>
                          <a:cs typeface="Times New Roman"/>
                        </a:rPr>
                        <a:t> </a:t>
                      </a:r>
                      <a:r>
                        <a:rPr lang="en-US" sz="1000" dirty="0">
                          <a:effectLst/>
                          <a:latin typeface="Arial"/>
                          <a:ea typeface="Cambria"/>
                          <a:cs typeface="Helvetica"/>
                        </a:rPr>
                        <a:t>The University may not indemnify, hold harmless, be liable to, or reimburse any other party to the contract for claims, lawsuits, damages, or losses incurred by that party in connection with the contract.</a:t>
                      </a:r>
                      <a:endParaRPr lang="en-US" sz="1000" dirty="0">
                        <a:effectLst/>
                        <a:latin typeface="Cambria"/>
                        <a:ea typeface="Cambria"/>
                        <a:cs typeface="Times New Roman"/>
                      </a:endParaRPr>
                    </a:p>
                    <a:p>
                      <a:pPr marL="342900" marR="0" lvl="0" indent="-342900">
                        <a:spcBef>
                          <a:spcPts val="0"/>
                        </a:spcBef>
                        <a:spcAft>
                          <a:spcPts val="0"/>
                        </a:spcAft>
                        <a:buFont typeface="Symbol"/>
                        <a:buChar char=""/>
                      </a:pPr>
                      <a:r>
                        <a:rPr lang="en-US" sz="1000" dirty="0">
                          <a:effectLst/>
                          <a:latin typeface="Franklin Gothic Medium"/>
                          <a:ea typeface="Cambria"/>
                          <a:cs typeface="ArialMT"/>
                        </a:rPr>
                        <a:t>Liability Limitations/Waiver of Claims.</a:t>
                      </a:r>
                      <a:r>
                        <a:rPr lang="en-US" sz="1000" dirty="0">
                          <a:effectLst/>
                          <a:latin typeface="Helvetica"/>
                          <a:ea typeface="Cambria"/>
                          <a:cs typeface="Times New Roman"/>
                        </a:rPr>
                        <a:t> The contract does not limit the other party’s liability or waive claims.</a:t>
                      </a:r>
                      <a:endParaRPr lang="en-US" sz="1000" dirty="0">
                        <a:effectLst/>
                        <a:latin typeface="Cambria"/>
                        <a:ea typeface="Cambria"/>
                        <a:cs typeface="Times New Roman"/>
                      </a:endParaRPr>
                    </a:p>
                    <a:p>
                      <a:pPr marL="342900" marR="0" lvl="0" indent="-342900">
                        <a:spcBef>
                          <a:spcPts val="0"/>
                        </a:spcBef>
                        <a:spcAft>
                          <a:spcPts val="0"/>
                        </a:spcAft>
                        <a:buFont typeface="Symbol"/>
                        <a:buChar char=""/>
                      </a:pPr>
                      <a:r>
                        <a:rPr lang="en-US" sz="1000" dirty="0">
                          <a:effectLst/>
                          <a:latin typeface="Franklin Gothic Medium"/>
                          <a:ea typeface="Cambria"/>
                          <a:cs typeface="Helvetica"/>
                        </a:rPr>
                        <a:t>Statute of Limitations.</a:t>
                      </a:r>
                      <a:r>
                        <a:rPr lang="en-US" sz="1000" dirty="0">
                          <a:effectLst/>
                          <a:latin typeface="Helvetica"/>
                          <a:ea typeface="Cambria"/>
                          <a:cs typeface="Times New Roman"/>
                        </a:rPr>
                        <a:t> The contract does not attempt to limit the time frame in which the University can file a lawsuit.</a:t>
                      </a:r>
                      <a:endParaRPr lang="en-US" sz="1000" dirty="0">
                        <a:effectLst/>
                        <a:latin typeface="Cambria"/>
                        <a:ea typeface="Cambria"/>
                        <a:cs typeface="Times New Roman"/>
                      </a:endParaRPr>
                    </a:p>
                    <a:p>
                      <a:pPr marL="342900" marR="0" lvl="0" indent="-342900">
                        <a:spcBef>
                          <a:spcPts val="0"/>
                        </a:spcBef>
                        <a:spcAft>
                          <a:spcPts val="0"/>
                        </a:spcAft>
                        <a:buFont typeface="Symbol"/>
                        <a:buChar char=""/>
                      </a:pPr>
                      <a:r>
                        <a:rPr lang="en-US" sz="1000" dirty="0">
                          <a:effectLst/>
                          <a:latin typeface="Franklin Gothic Medium"/>
                          <a:ea typeface="Cambria"/>
                          <a:cs typeface="ArialMT"/>
                        </a:rPr>
                        <a:t>Term of Contract. </a:t>
                      </a:r>
                      <a:r>
                        <a:rPr lang="en-US" sz="1000" dirty="0">
                          <a:effectLst/>
                          <a:latin typeface="ArialMT"/>
                          <a:ea typeface="Cambria"/>
                          <a:cs typeface="ArialMT"/>
                        </a:rPr>
                        <a:t>Starting and ending dates of the contract are included and clearly defined.</a:t>
                      </a:r>
                      <a:endParaRPr lang="en-US" sz="1000" dirty="0">
                        <a:effectLst/>
                        <a:latin typeface="Cambria"/>
                        <a:ea typeface="Cambria"/>
                        <a:cs typeface="Times New Roman"/>
                      </a:endParaRPr>
                    </a:p>
                    <a:p>
                      <a:pPr marL="342900" marR="0" lvl="0" indent="-342900">
                        <a:spcBef>
                          <a:spcPts val="0"/>
                        </a:spcBef>
                        <a:spcAft>
                          <a:spcPts val="0"/>
                        </a:spcAft>
                        <a:buFont typeface="Symbol"/>
                        <a:buChar char=""/>
                      </a:pPr>
                      <a:r>
                        <a:rPr lang="en-US" sz="1000" dirty="0">
                          <a:effectLst/>
                          <a:latin typeface="Franklin Gothic Medium"/>
                          <a:ea typeface="Cambria"/>
                          <a:cs typeface="ArialMT"/>
                        </a:rPr>
                        <a:t>Automatic Renewal.</a:t>
                      </a:r>
                      <a:r>
                        <a:rPr lang="en-US" sz="1000" dirty="0">
                          <a:effectLst/>
                          <a:latin typeface="ArialMT"/>
                          <a:ea typeface="Cambria"/>
                          <a:cs typeface="ArialMT"/>
                        </a:rPr>
                        <a:t>  The contract does not provide for automatic renewal.</a:t>
                      </a:r>
                      <a:endParaRPr lang="en-US" sz="1000" dirty="0">
                        <a:effectLst/>
                        <a:latin typeface="Cambria"/>
                        <a:ea typeface="Cambria"/>
                        <a:cs typeface="Times New Roman"/>
                      </a:endParaRPr>
                    </a:p>
                    <a:p>
                      <a:pPr marL="342900" marR="0" lvl="0" indent="-342900">
                        <a:spcBef>
                          <a:spcPts val="0"/>
                        </a:spcBef>
                        <a:spcAft>
                          <a:spcPts val="0"/>
                        </a:spcAft>
                        <a:buFont typeface="Symbol"/>
                        <a:buChar char=""/>
                      </a:pPr>
                      <a:r>
                        <a:rPr lang="en-US" sz="1000" dirty="0">
                          <a:effectLst/>
                          <a:latin typeface="Franklin Gothic Medium"/>
                          <a:ea typeface="Cambria"/>
                          <a:cs typeface="Helvetica"/>
                        </a:rPr>
                        <a:t>Warranties/Guarantees. </a:t>
                      </a:r>
                      <a:r>
                        <a:rPr lang="en-US" sz="1000" dirty="0">
                          <a:effectLst/>
                          <a:latin typeface="ArialMT"/>
                          <a:ea typeface="Cambria"/>
                          <a:cs typeface="ArialMT"/>
                        </a:rPr>
                        <a:t>There are no warranties or statements guaranteeing satisfaction from the University.</a:t>
                      </a:r>
                      <a:endParaRPr lang="en-US" sz="1000" dirty="0">
                        <a:effectLst/>
                        <a:latin typeface="Cambria"/>
                        <a:ea typeface="Cambria"/>
                        <a:cs typeface="Times New Roman"/>
                      </a:endParaRPr>
                    </a:p>
                    <a:p>
                      <a:pPr marL="342900" marR="0" lvl="0" indent="-342900">
                        <a:spcBef>
                          <a:spcPts val="0"/>
                        </a:spcBef>
                        <a:spcAft>
                          <a:spcPts val="0"/>
                        </a:spcAft>
                        <a:buFont typeface="Symbol"/>
                        <a:buChar char=""/>
                      </a:pPr>
                      <a:r>
                        <a:rPr lang="en-US" sz="1000" dirty="0">
                          <a:effectLst/>
                          <a:latin typeface="Franklin Gothic Medium"/>
                          <a:ea typeface="Cambria"/>
                          <a:cs typeface="ArialMT"/>
                        </a:rPr>
                        <a:t>Defense of Suit. </a:t>
                      </a:r>
                      <a:r>
                        <a:rPr lang="en-US" sz="1000" dirty="0">
                          <a:effectLst/>
                          <a:latin typeface="ArialMT"/>
                          <a:ea typeface="Cambria"/>
                          <a:cs typeface="ArialMT"/>
                        </a:rPr>
                        <a:t>Contract does not provide for anyone other than the Georgia Attorney General to represent or defend University in a legal action and does not allow the other party to control the defense of any legal action.  </a:t>
                      </a:r>
                      <a:endParaRPr lang="en-US" sz="1000" dirty="0">
                        <a:effectLst/>
                        <a:latin typeface="Cambria"/>
                        <a:ea typeface="Cambria"/>
                        <a:cs typeface="Times New Roman"/>
                      </a:endParaRPr>
                    </a:p>
                    <a:p>
                      <a:pPr marL="342900" marR="0" lvl="0" indent="-342900">
                        <a:spcBef>
                          <a:spcPts val="0"/>
                        </a:spcBef>
                        <a:spcAft>
                          <a:spcPts val="0"/>
                        </a:spcAft>
                        <a:buFont typeface="Symbol"/>
                        <a:buChar char=""/>
                      </a:pPr>
                      <a:r>
                        <a:rPr lang="en-US" sz="1000" dirty="0">
                          <a:effectLst/>
                          <a:latin typeface="Franklin Gothic Medium"/>
                          <a:ea typeface="Cambria"/>
                          <a:cs typeface="ArialMT"/>
                        </a:rPr>
                        <a:t>Waiver of Jury Trial.  </a:t>
                      </a:r>
                      <a:r>
                        <a:rPr lang="en-US" sz="1000" dirty="0">
                          <a:effectLst/>
                          <a:latin typeface="Arial"/>
                          <a:ea typeface="Cambria"/>
                          <a:cs typeface="ArialMT"/>
                        </a:rPr>
                        <a:t>The contract does not waive the right to a trial by jury.</a:t>
                      </a:r>
                      <a:endParaRPr lang="en-US" sz="1000" dirty="0">
                        <a:effectLst/>
                        <a:latin typeface="Cambria"/>
                        <a:ea typeface="Cambria"/>
                        <a:cs typeface="Times New Roman"/>
                      </a:endParaRPr>
                    </a:p>
                    <a:p>
                      <a:pPr marL="342900" marR="0" lvl="0" indent="-342900">
                        <a:spcBef>
                          <a:spcPts val="0"/>
                        </a:spcBef>
                        <a:spcAft>
                          <a:spcPts val="0"/>
                        </a:spcAft>
                        <a:buFont typeface="Symbol"/>
                        <a:buChar char=""/>
                      </a:pPr>
                      <a:r>
                        <a:rPr lang="en-US" sz="1000" dirty="0">
                          <a:effectLst/>
                          <a:latin typeface="Franklin Gothic Medium"/>
                          <a:ea typeface="Cambria"/>
                          <a:cs typeface="ArialMT"/>
                        </a:rPr>
                        <a:t>Confidentiality.  </a:t>
                      </a:r>
                      <a:r>
                        <a:rPr lang="en-US" sz="1000" dirty="0">
                          <a:effectLst/>
                          <a:latin typeface="Arial"/>
                          <a:ea typeface="Cambria"/>
                          <a:cs typeface="ArialMT"/>
                        </a:rPr>
                        <a:t>The contract does not provide that its terms are confidential.</a:t>
                      </a:r>
                      <a:endParaRPr lang="en-US" sz="1000" dirty="0">
                        <a:effectLst/>
                        <a:latin typeface="Cambria"/>
                        <a:ea typeface="Cambria"/>
                        <a:cs typeface="Times New Roman"/>
                      </a:endParaRPr>
                    </a:p>
                    <a:p>
                      <a:pPr marL="342900" marR="0" lvl="0" indent="-342900">
                        <a:spcBef>
                          <a:spcPts val="0"/>
                        </a:spcBef>
                        <a:spcAft>
                          <a:spcPts val="0"/>
                        </a:spcAft>
                        <a:buFont typeface="Symbol"/>
                        <a:buChar char=""/>
                      </a:pPr>
                      <a:r>
                        <a:rPr lang="en-US" sz="1000" dirty="0">
                          <a:effectLst/>
                          <a:latin typeface="Franklin Gothic Medium"/>
                          <a:ea typeface="Cambria"/>
                          <a:cs typeface="ArialMT"/>
                        </a:rPr>
                        <a:t>Interest, Penalties, Late Fees. </a:t>
                      </a:r>
                      <a:r>
                        <a:rPr lang="en-US" sz="1000" dirty="0">
                          <a:effectLst/>
                          <a:latin typeface="ArialMT"/>
                          <a:ea typeface="Cambria"/>
                          <a:cs typeface="ArialMT"/>
                        </a:rPr>
                        <a:t>The contract does not provide for payment of interest, penalties, or late fees.</a:t>
                      </a:r>
                      <a:endParaRPr lang="en-US" sz="1000" dirty="0">
                        <a:effectLst/>
                        <a:latin typeface="Cambria"/>
                        <a:ea typeface="Cambria"/>
                        <a:cs typeface="Times New Roman"/>
                      </a:endParaRPr>
                    </a:p>
                    <a:p>
                      <a:pPr marL="342900" marR="0" lvl="0" indent="-342900">
                        <a:spcBef>
                          <a:spcPts val="0"/>
                        </a:spcBef>
                        <a:spcAft>
                          <a:spcPts val="0"/>
                        </a:spcAft>
                        <a:buFont typeface="Symbol"/>
                        <a:buChar char=""/>
                      </a:pPr>
                      <a:r>
                        <a:rPr lang="en-US" sz="1000" dirty="0">
                          <a:effectLst/>
                          <a:latin typeface="Franklin Gothic Medium"/>
                          <a:ea typeface="Cambria"/>
                          <a:cs typeface="ArialMT"/>
                        </a:rPr>
                        <a:t>Arbitration/Mediation. </a:t>
                      </a:r>
                      <a:r>
                        <a:rPr lang="en-US" sz="1000" dirty="0">
                          <a:effectLst/>
                          <a:latin typeface="ArialMT"/>
                          <a:ea typeface="Cambria"/>
                          <a:cs typeface="ArialMT"/>
                        </a:rPr>
                        <a:t>The contract does not contain any provisions pertaining to arbitration or mediation.</a:t>
                      </a:r>
                      <a:r>
                        <a:rPr lang="en-US" sz="1000" dirty="0">
                          <a:effectLst/>
                          <a:latin typeface="Franklin Gothic Medium"/>
                          <a:ea typeface="Cambria"/>
                          <a:cs typeface="ArialMT"/>
                        </a:rPr>
                        <a:t> Non-solicitation of the other party’s employees.  </a:t>
                      </a:r>
                      <a:r>
                        <a:rPr lang="en-US" sz="1000" dirty="0">
                          <a:effectLst/>
                          <a:latin typeface="Arial"/>
                          <a:ea typeface="Cambria"/>
                          <a:cs typeface="ArialMT"/>
                        </a:rPr>
                        <a:t>The contract does not restrict the University from soliciting or hiring the other party’s employees.</a:t>
                      </a:r>
                      <a:endParaRPr lang="en-US" sz="1000" dirty="0">
                        <a:effectLst/>
                        <a:latin typeface="Cambria"/>
                        <a:ea typeface="Cambria"/>
                        <a:cs typeface="Times New Roman"/>
                      </a:endParaRPr>
                    </a:p>
                    <a:p>
                      <a:pPr marL="342900" marR="0" lvl="0" indent="-342900">
                        <a:spcBef>
                          <a:spcPts val="0"/>
                        </a:spcBef>
                        <a:spcAft>
                          <a:spcPts val="0"/>
                        </a:spcAft>
                        <a:buFont typeface="Symbol"/>
                        <a:buChar char=""/>
                      </a:pPr>
                      <a:r>
                        <a:rPr lang="en-US" sz="1000" dirty="0">
                          <a:effectLst/>
                          <a:latin typeface="Franklin Gothic Medium"/>
                          <a:ea typeface="Cambria"/>
                          <a:cs typeface="ArialMT"/>
                        </a:rPr>
                        <a:t>Payment of taxes or reimbursement for taxes.  </a:t>
                      </a:r>
                      <a:r>
                        <a:rPr lang="en-US" sz="1000" dirty="0">
                          <a:effectLst/>
                          <a:latin typeface="Arial"/>
                          <a:ea typeface="Cambria"/>
                          <a:cs typeface="ArialMT"/>
                        </a:rPr>
                        <a:t>The contract does not require the University to pay or reimburse the other party for taxes.</a:t>
                      </a:r>
                      <a:endParaRPr lang="en-US" sz="1000" dirty="0">
                        <a:effectLst/>
                        <a:latin typeface="Cambria"/>
                        <a:ea typeface="Cambria"/>
                        <a:cs typeface="Times New Roman"/>
                      </a:endParaRPr>
                    </a:p>
                    <a:p>
                      <a:pPr marL="342900" marR="0" lvl="0" indent="-342900">
                        <a:spcBef>
                          <a:spcPts val="0"/>
                        </a:spcBef>
                        <a:spcAft>
                          <a:spcPts val="0"/>
                        </a:spcAft>
                        <a:buFont typeface="Symbol"/>
                        <a:buChar char=""/>
                      </a:pPr>
                      <a:r>
                        <a:rPr lang="en-US" sz="1000" dirty="0">
                          <a:effectLst/>
                          <a:latin typeface="Franklin Gothic Medium"/>
                          <a:ea typeface="Cambria"/>
                          <a:cs typeface="ArialMT"/>
                        </a:rPr>
                        <a:t>Security interest/UCC-1 document.  </a:t>
                      </a:r>
                      <a:r>
                        <a:rPr lang="en-US" sz="1000" dirty="0">
                          <a:effectLst/>
                          <a:latin typeface="Arial"/>
                          <a:ea typeface="Cambria"/>
                          <a:cs typeface="ArialMT"/>
                        </a:rPr>
                        <a:t>The contract does not allow the other party to file a UCC-1 filing statement or otherwise give the other party a security interest in University property.</a:t>
                      </a:r>
                      <a:endParaRPr lang="en-US" sz="1000" dirty="0">
                        <a:effectLst/>
                        <a:latin typeface="Cambria"/>
                        <a:ea typeface="Cambria"/>
                        <a:cs typeface="Times New Roman"/>
                      </a:endParaRPr>
                    </a:p>
                  </a:txBody>
                  <a:tcPr marL="42731" marR="42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1000"/>
                        </a:spcAft>
                      </a:pPr>
                      <a:r>
                        <a:rPr lang="en-US" sz="700" dirty="0">
                          <a:effectLst/>
                          <a:latin typeface="Franklin Gothic Medium"/>
                          <a:ea typeface="Cambria"/>
                          <a:cs typeface="Times New Roman"/>
                        </a:rPr>
                        <a:t> </a:t>
                      </a:r>
                      <a:endParaRPr lang="en-US" sz="700" dirty="0">
                        <a:effectLst/>
                        <a:latin typeface="Cambria"/>
                        <a:ea typeface="Cambria"/>
                        <a:cs typeface="Times New Roman"/>
                      </a:endParaRPr>
                    </a:p>
                  </a:txBody>
                  <a:tcPr marL="42731" marR="42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275630074"/>
      </p:ext>
    </p:extLst>
  </p:cSld>
  <p:clrMapOvr>
    <a:masterClrMapping/>
  </p:clrMapOvr>
  <p:transition>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302946979"/>
              </p:ext>
            </p:extLst>
          </p:nvPr>
        </p:nvGraphicFramePr>
        <p:xfrm>
          <a:off x="1219200" y="1600200"/>
          <a:ext cx="6644640" cy="2590800"/>
        </p:xfrm>
        <a:graphic>
          <a:graphicData uri="http://schemas.openxmlformats.org/drawingml/2006/table">
            <a:tbl>
              <a:tblPr firstRow="1" firstCol="1" lastRow="1" lastCol="1" bandRow="1" bandCol="1"/>
              <a:tblGrid>
                <a:gridCol w="6644640"/>
              </a:tblGrid>
              <a:tr h="274629">
                <a:tc>
                  <a:txBody>
                    <a:bodyPr/>
                    <a:lstStyle/>
                    <a:p>
                      <a:pPr marL="0" marR="0">
                        <a:spcBef>
                          <a:spcPts val="0"/>
                        </a:spcBef>
                        <a:spcAft>
                          <a:spcPts val="1000"/>
                        </a:spcAft>
                      </a:pPr>
                      <a:r>
                        <a:rPr lang="en-US" sz="1600" b="1" dirty="0" smtClean="0">
                          <a:solidFill>
                            <a:schemeClr val="bg1"/>
                          </a:solidFill>
                          <a:effectLst/>
                          <a:latin typeface="Franklin Gothic Medium"/>
                          <a:ea typeface="Cambria"/>
                          <a:cs typeface="Times New Roman"/>
                        </a:rPr>
                        <a:t>CERTIFICATION OF</a:t>
                      </a:r>
                      <a:r>
                        <a:rPr lang="en-US" sz="1600" b="1" baseline="0" dirty="0" smtClean="0">
                          <a:solidFill>
                            <a:schemeClr val="bg1"/>
                          </a:solidFill>
                          <a:effectLst/>
                          <a:latin typeface="Franklin Gothic Medium"/>
                          <a:ea typeface="Cambria"/>
                          <a:cs typeface="Times New Roman"/>
                        </a:rPr>
                        <a:t> REQUESTING PARTY</a:t>
                      </a:r>
                      <a:r>
                        <a:rPr lang="en-US" sz="1600" b="1" dirty="0" smtClean="0">
                          <a:effectLst/>
                          <a:latin typeface="Franklin Gothic Medium"/>
                          <a:ea typeface="Cambria"/>
                          <a:cs typeface="Times New Roman"/>
                        </a:rPr>
                        <a:t> </a:t>
                      </a:r>
                      <a:r>
                        <a:rPr lang="en-US" sz="1600" b="1" dirty="0">
                          <a:effectLst/>
                          <a:latin typeface="Franklin Gothic Medium"/>
                          <a:ea typeface="Cambria"/>
                          <a:cs typeface="Times New Roman"/>
                        </a:rPr>
                        <a:t>REQUESTING </a:t>
                      </a:r>
                      <a:r>
                        <a:rPr lang="en-US" sz="1200" b="1" dirty="0">
                          <a:effectLst/>
                          <a:latin typeface="Franklin Gothic Medium"/>
                          <a:ea typeface="Cambria"/>
                          <a:cs typeface="Times New Roman"/>
                        </a:rPr>
                        <a:t>PARTY</a:t>
                      </a:r>
                      <a:endParaRPr lang="en-US" sz="1200" dirty="0">
                        <a:effectLst/>
                        <a:latin typeface="Cambria"/>
                        <a:ea typeface="Cambri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r>
              <a:tr h="2316171">
                <a:tc>
                  <a:txBody>
                    <a:bodyPr/>
                    <a:lstStyle/>
                    <a:p>
                      <a:pPr marL="0" marR="0">
                        <a:spcBef>
                          <a:spcPts val="0"/>
                        </a:spcBef>
                        <a:spcAft>
                          <a:spcPts val="1000"/>
                        </a:spcAft>
                      </a:pPr>
                      <a:r>
                        <a:rPr lang="en-US" sz="900" dirty="0">
                          <a:solidFill>
                            <a:srgbClr val="000000"/>
                          </a:solidFill>
                          <a:effectLst/>
                          <a:latin typeface="ArialMT"/>
                          <a:ea typeface="Cambria"/>
                          <a:cs typeface="ArialMT"/>
                        </a:rPr>
                        <a:t> </a:t>
                      </a:r>
                      <a:endParaRPr lang="en-US" sz="1200" dirty="0">
                        <a:effectLst/>
                        <a:latin typeface="Cambria"/>
                        <a:ea typeface="Cambria"/>
                        <a:cs typeface="Times New Roman"/>
                      </a:endParaRPr>
                    </a:p>
                    <a:p>
                      <a:pPr marL="0" marR="0">
                        <a:spcBef>
                          <a:spcPts val="0"/>
                        </a:spcBef>
                        <a:spcAft>
                          <a:spcPts val="1000"/>
                        </a:spcAft>
                      </a:pPr>
                      <a:r>
                        <a:rPr lang="en-US" sz="900" dirty="0">
                          <a:solidFill>
                            <a:srgbClr val="000000"/>
                          </a:solidFill>
                          <a:effectLst/>
                          <a:latin typeface="ArialMT"/>
                          <a:ea typeface="Cambria"/>
                          <a:cs typeface="ArialMT"/>
                        </a:rPr>
                        <a:t>I have read this contract entirely. I am satisfied with its description of the goods and/or services to be provided to the University (including, for example, warranties, delivery terms, acceptance period, and maintenance terms). I am also satisfied with the description of the University’s obligations (including, for example, scope of work, payment due dates, insurance, and confidentiality requirements) and all other provisions of this contract, except as noted in any attached memorandum. A memorandum [is], [is not], (circle one) attached.</a:t>
                      </a:r>
                      <a:endParaRPr lang="en-US" sz="1200" dirty="0">
                        <a:effectLst/>
                        <a:latin typeface="Cambria"/>
                        <a:ea typeface="Cambria"/>
                        <a:cs typeface="Times New Roman"/>
                      </a:endParaRPr>
                    </a:p>
                    <a:p>
                      <a:pPr marL="0" marR="0">
                        <a:spcBef>
                          <a:spcPts val="0"/>
                        </a:spcBef>
                        <a:spcAft>
                          <a:spcPts val="1000"/>
                        </a:spcAft>
                      </a:pPr>
                      <a:r>
                        <a:rPr lang="en-US" sz="900" b="1" dirty="0">
                          <a:solidFill>
                            <a:srgbClr val="000000"/>
                          </a:solidFill>
                          <a:effectLst/>
                          <a:latin typeface="Arial-BoldMT"/>
                          <a:ea typeface="Cambria"/>
                          <a:cs typeface="Arial-BoldMT"/>
                        </a:rPr>
                        <a:t> </a:t>
                      </a:r>
                      <a:endParaRPr lang="en-US" sz="1200" dirty="0">
                        <a:effectLst/>
                        <a:latin typeface="Cambria"/>
                        <a:ea typeface="Cambria"/>
                        <a:cs typeface="Times New Roman"/>
                      </a:endParaRPr>
                    </a:p>
                    <a:p>
                      <a:r>
                        <a:rPr lang="en-US" sz="900" b="1" dirty="0">
                          <a:solidFill>
                            <a:srgbClr val="000000"/>
                          </a:solidFill>
                          <a:effectLst/>
                          <a:latin typeface="Arial-BoldMT"/>
                          <a:cs typeface="Arial-BoldMT"/>
                        </a:rPr>
                        <a:t>_______________________________            _______________________________            _______________           Signature                                                            Name                                                                Date</a:t>
                      </a:r>
                      <a:endParaRPr lang="en-US" sz="1000" dirty="0">
                        <a:effectLst/>
                        <a:latin typeface="Cambria"/>
                      </a:endParaRPr>
                    </a:p>
                    <a:p>
                      <a:r>
                        <a:rPr lang="en-US" sz="900" b="1" dirty="0">
                          <a:solidFill>
                            <a:srgbClr val="000000"/>
                          </a:solidFill>
                          <a:effectLst/>
                          <a:latin typeface="Arial-BoldMT"/>
                          <a:cs typeface="Arial-BoldMT"/>
                        </a:rPr>
                        <a:t>_______________________________                                                                                                                                     </a:t>
                      </a:r>
                      <a:endParaRPr lang="en-US" sz="900" b="1" dirty="0" smtClean="0">
                        <a:solidFill>
                          <a:srgbClr val="000000"/>
                        </a:solidFill>
                        <a:effectLst/>
                        <a:latin typeface="Arial-BoldMT"/>
                        <a:cs typeface="Arial-BoldMT"/>
                      </a:endParaRPr>
                    </a:p>
                    <a:p>
                      <a:r>
                        <a:rPr lang="en-US" sz="900" b="1" dirty="0" smtClean="0">
                          <a:solidFill>
                            <a:srgbClr val="000000"/>
                          </a:solidFill>
                          <a:effectLst/>
                          <a:latin typeface="Arial-BoldMT"/>
                          <a:cs typeface="Arial-BoldMT"/>
                        </a:rPr>
                        <a:t> </a:t>
                      </a:r>
                      <a:r>
                        <a:rPr lang="en-US" sz="900" b="1" dirty="0">
                          <a:solidFill>
                            <a:srgbClr val="000000"/>
                          </a:solidFill>
                          <a:effectLst/>
                          <a:latin typeface="Arial-BoldMT"/>
                          <a:cs typeface="Arial-BoldMT"/>
                        </a:rPr>
                        <a:t>Title</a:t>
                      </a:r>
                      <a:endParaRPr lang="en-US" sz="1000" dirty="0">
                        <a:effectLst/>
                        <a:latin typeface="Cambri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69123885"/>
      </p:ext>
    </p:extLst>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52400"/>
            <a:ext cx="7772400" cy="1470025"/>
          </a:xfrm>
        </p:spPr>
        <p:txBody>
          <a:bodyPr/>
          <a:lstStyle/>
          <a:p>
            <a:r>
              <a:rPr lang="en-US" dirty="0" smtClean="0">
                <a:solidFill>
                  <a:schemeClr val="tx1"/>
                </a:solidFill>
              </a:rPr>
              <a:t>Objectives</a:t>
            </a:r>
            <a:endParaRPr lang="en-US" dirty="0">
              <a:solidFill>
                <a:schemeClr val="tx1"/>
              </a:solidFill>
            </a:endParaRPr>
          </a:p>
        </p:txBody>
      </p:sp>
      <p:sp>
        <p:nvSpPr>
          <p:cNvPr id="3" name="Subtitle 2"/>
          <p:cNvSpPr>
            <a:spLocks noGrp="1"/>
          </p:cNvSpPr>
          <p:nvPr>
            <p:ph type="subTitle" idx="1"/>
          </p:nvPr>
        </p:nvSpPr>
        <p:spPr>
          <a:xfrm>
            <a:off x="609600" y="1828800"/>
            <a:ext cx="8305800" cy="4495800"/>
          </a:xfrm>
        </p:spPr>
        <p:txBody>
          <a:bodyPr/>
          <a:lstStyle/>
          <a:p>
            <a:pPr marL="457200" indent="-457200" algn="l">
              <a:buFont typeface="Arial" panose="020B0604020202020204" pitchFamily="34" charset="0"/>
              <a:buChar char="•"/>
            </a:pPr>
            <a:r>
              <a:rPr lang="en-US" sz="2800" dirty="0" smtClean="0"/>
              <a:t>Departmental Sales and Services (DSS) Defined</a:t>
            </a:r>
          </a:p>
          <a:p>
            <a:pPr marL="914400" lvl="1" indent="-457200" algn="l">
              <a:buFont typeface="Arial" panose="020B0604020202020204" pitchFamily="34" charset="0"/>
              <a:buChar char="•"/>
            </a:pPr>
            <a:r>
              <a:rPr lang="en-US" sz="2000" dirty="0" smtClean="0"/>
              <a:t>Allison Davis- University Business and Accounting Services</a:t>
            </a:r>
          </a:p>
          <a:p>
            <a:pPr marL="457200" indent="-457200" algn="l">
              <a:buFont typeface="Arial" panose="020B0604020202020204" pitchFamily="34" charset="0"/>
              <a:buChar char="•"/>
            </a:pPr>
            <a:r>
              <a:rPr lang="en-US" sz="2800" dirty="0" smtClean="0"/>
              <a:t>Sponsored Activity vs. DSS Activity</a:t>
            </a:r>
          </a:p>
          <a:p>
            <a:pPr marL="914400" lvl="1" indent="-457200" algn="l">
              <a:buFont typeface="Arial" panose="020B0604020202020204" pitchFamily="34" charset="0"/>
              <a:buChar char="•"/>
            </a:pPr>
            <a:r>
              <a:rPr lang="en-US" sz="2000" dirty="0" smtClean="0"/>
              <a:t>Dr. Regina Smith – Office of the VP for Research</a:t>
            </a:r>
          </a:p>
          <a:p>
            <a:pPr marL="457200" indent="-457200" algn="l">
              <a:buFont typeface="Arial" panose="020B0604020202020204" pitchFamily="34" charset="0"/>
              <a:buChar char="•"/>
            </a:pPr>
            <a:r>
              <a:rPr lang="en-US" sz="2800" dirty="0" smtClean="0"/>
              <a:t>Contract Review by Office of Legal Affairs</a:t>
            </a:r>
          </a:p>
          <a:p>
            <a:pPr marL="914400" lvl="1" indent="-457200" algn="l">
              <a:buFont typeface="Arial" panose="020B0604020202020204" pitchFamily="34" charset="0"/>
              <a:buChar char="•"/>
            </a:pPr>
            <a:r>
              <a:rPr lang="en-US" sz="2000" dirty="0" smtClean="0"/>
              <a:t>Susan Wells – Office of Legal Affairs</a:t>
            </a:r>
          </a:p>
          <a:p>
            <a:pPr marL="457200" indent="-457200" algn="l">
              <a:buFont typeface="Arial" panose="020B0604020202020204" pitchFamily="34" charset="0"/>
              <a:buChar char="•"/>
            </a:pPr>
            <a:r>
              <a:rPr lang="en-US" sz="2800" dirty="0" smtClean="0"/>
              <a:t>Review of DSS Account Management</a:t>
            </a:r>
          </a:p>
          <a:p>
            <a:pPr marL="914400" lvl="1" indent="-457200" algn="l">
              <a:buFont typeface="Arial" panose="020B0604020202020204" pitchFamily="34" charset="0"/>
              <a:buChar char="•"/>
            </a:pPr>
            <a:r>
              <a:rPr lang="en-US" sz="2000" dirty="0" smtClean="0"/>
              <a:t>Kevin Burt and Dr. John Wunderlich - OVPR</a:t>
            </a:r>
          </a:p>
          <a:p>
            <a:pPr marL="914400" lvl="1" indent="-457200" algn="l">
              <a:buFont typeface="Arial" panose="020B0604020202020204" pitchFamily="34" charset="0"/>
              <a:buChar char="•"/>
            </a:pPr>
            <a:r>
              <a:rPr lang="en-US" sz="2000" dirty="0" smtClean="0"/>
              <a:t>Karen Barger – Carl Vinson Institute of Government</a:t>
            </a:r>
          </a:p>
          <a:p>
            <a:pPr algn="l"/>
            <a:endParaRPr lang="en-US" sz="2800" dirty="0" smtClean="0"/>
          </a:p>
          <a:p>
            <a:pPr marL="457200" indent="-457200">
              <a:buFont typeface="Arial" panose="020B0604020202020204" pitchFamily="34" charset="0"/>
              <a:buChar char="•"/>
            </a:pPr>
            <a:endParaRPr lang="en-US" sz="2800" dirty="0" smtClean="0"/>
          </a:p>
          <a:p>
            <a:pPr marL="457200" indent="-457200">
              <a:buFont typeface="Arial" panose="020B0604020202020204" pitchFamily="34" charset="0"/>
              <a:buChar char="•"/>
            </a:pPr>
            <a:endParaRPr lang="en-US" sz="2800" dirty="0" smtClean="0"/>
          </a:p>
          <a:p>
            <a:pPr marL="457200" indent="-457200">
              <a:buFont typeface="Arial" panose="020B0604020202020204" pitchFamily="34" charset="0"/>
              <a:buChar char="•"/>
            </a:pPr>
            <a:endParaRPr lang="en-US" dirty="0"/>
          </a:p>
        </p:txBody>
      </p:sp>
    </p:spTree>
    <p:extLst>
      <p:ext uri="{BB962C8B-B14F-4D97-AF65-F5344CB8AC3E}">
        <p14:creationId xmlns:p14="http://schemas.microsoft.com/office/powerpoint/2010/main" val="645652859"/>
      </p:ext>
    </p:extLst>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800" dirty="0" smtClean="0"/>
              <a:t>Rate Setting for Departmental Sales &amp; Service </a:t>
            </a:r>
            <a:br>
              <a:rPr lang="en-US" sz="4800" dirty="0" smtClean="0"/>
            </a:br>
            <a:r>
              <a:rPr lang="en-US" sz="4800" dirty="0" smtClean="0"/>
              <a:t>(DSS) accounts</a:t>
            </a:r>
            <a:endParaRPr lang="en-US" sz="4800" dirty="0"/>
          </a:p>
        </p:txBody>
      </p:sp>
      <p:sp>
        <p:nvSpPr>
          <p:cNvPr id="3" name="Subtitle 2"/>
          <p:cNvSpPr>
            <a:spLocks noGrp="1"/>
          </p:cNvSpPr>
          <p:nvPr>
            <p:ph type="subTitle" idx="1"/>
          </p:nvPr>
        </p:nvSpPr>
        <p:spPr/>
        <p:txBody>
          <a:bodyPr>
            <a:normAutofit fontScale="92500" lnSpcReduction="10000"/>
          </a:bodyPr>
          <a:lstStyle/>
          <a:p>
            <a:r>
              <a:rPr lang="en-US" dirty="0" smtClean="0">
                <a:latin typeface="Calibri" panose="020F0502020204030204" pitchFamily="34" charset="0"/>
                <a:cs typeface="Calibri" panose="020F0502020204030204" pitchFamily="34" charset="0"/>
              </a:rPr>
              <a:t>UGA Instrument Shop Case </a:t>
            </a:r>
            <a:r>
              <a:rPr lang="en-US" dirty="0" smtClean="0">
                <a:latin typeface="Calibri" panose="020F0502020204030204" pitchFamily="34" charset="0"/>
                <a:cs typeface="Calibri" panose="020F0502020204030204" pitchFamily="34" charset="0"/>
              </a:rPr>
              <a:t>Study</a:t>
            </a:r>
          </a:p>
          <a:p>
            <a:r>
              <a:rPr lang="en-US" dirty="0" smtClean="0">
                <a:latin typeface="Calibri" panose="020F0502020204030204" pitchFamily="34" charset="0"/>
                <a:cs typeface="Calibri" panose="020F0502020204030204" pitchFamily="34" charset="0"/>
              </a:rPr>
              <a:t>Dr. John Wunderlich</a:t>
            </a:r>
          </a:p>
          <a:p>
            <a:r>
              <a:rPr lang="en-US" dirty="0" smtClean="0">
                <a:latin typeface="Calibri" panose="020F0502020204030204" pitchFamily="34" charset="0"/>
                <a:cs typeface="Calibri" panose="020F0502020204030204" pitchFamily="34" charset="0"/>
              </a:rPr>
              <a:t>Kevin Burt</a:t>
            </a: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8166745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Importance</a:t>
            </a:r>
            <a:endParaRPr lang="en-US" dirty="0"/>
          </a:p>
        </p:txBody>
      </p:sp>
      <p:sp>
        <p:nvSpPr>
          <p:cNvPr id="3" name="Content Placeholder 2"/>
          <p:cNvSpPr>
            <a:spLocks noGrp="1"/>
          </p:cNvSpPr>
          <p:nvPr>
            <p:ph idx="1"/>
          </p:nvPr>
        </p:nvSpPr>
        <p:spPr/>
        <p:txBody>
          <a:bodyPr>
            <a:normAutofit/>
          </a:bodyPr>
          <a:lstStyle/>
          <a:p>
            <a:endParaRPr lang="en-US" sz="3600" b="1" u="sng" dirty="0" smtClean="0">
              <a:latin typeface="Calibri" panose="020F0502020204030204" pitchFamily="34" charset="0"/>
              <a:cs typeface="Calibri" panose="020F0502020204030204" pitchFamily="34" charset="0"/>
            </a:endParaRPr>
          </a:p>
          <a:p>
            <a:r>
              <a:rPr lang="en-US" sz="3600" b="1" u="sng" dirty="0" smtClean="0">
                <a:latin typeface="Calibri" panose="020F0502020204030204" pitchFamily="34" charset="0"/>
                <a:cs typeface="Calibri" panose="020F0502020204030204" pitchFamily="34" charset="0"/>
              </a:rPr>
              <a:t>Budgeting</a:t>
            </a:r>
            <a:r>
              <a:rPr lang="en-US" sz="3600" b="1" dirty="0" smtClean="0">
                <a:latin typeface="Calibri" panose="020F0502020204030204" pitchFamily="34" charset="0"/>
                <a:cs typeface="Calibri" panose="020F0502020204030204" pitchFamily="34" charset="0"/>
              </a:rPr>
              <a:t> </a:t>
            </a:r>
          </a:p>
          <a:p>
            <a:endParaRPr lang="en-US" sz="3600" b="1" dirty="0" smtClean="0">
              <a:latin typeface="Calibri" panose="020F0502020204030204" pitchFamily="34" charset="0"/>
              <a:cs typeface="Calibri" panose="020F0502020204030204" pitchFamily="34" charset="0"/>
            </a:endParaRPr>
          </a:p>
          <a:p>
            <a:r>
              <a:rPr lang="en-US" sz="3600" b="1" u="sng" dirty="0" smtClean="0">
                <a:latin typeface="Calibri" panose="020F0502020204030204" pitchFamily="34" charset="0"/>
                <a:cs typeface="Calibri" panose="020F0502020204030204" pitchFamily="34" charset="0"/>
              </a:rPr>
              <a:t>Full Cost Recovery</a:t>
            </a:r>
          </a:p>
          <a:p>
            <a:endParaRPr lang="en-US" sz="3600" b="1" u="sng" dirty="0" smtClean="0">
              <a:latin typeface="Calibri" panose="020F0502020204030204" pitchFamily="34" charset="0"/>
              <a:cs typeface="Calibri" panose="020F0502020204030204" pitchFamily="34" charset="0"/>
            </a:endParaRPr>
          </a:p>
          <a:p>
            <a:r>
              <a:rPr lang="en-US" sz="3600" b="1" u="sng" dirty="0" smtClean="0">
                <a:latin typeface="Calibri" panose="020F0502020204030204" pitchFamily="34" charset="0"/>
                <a:cs typeface="Calibri" panose="020F0502020204030204" pitchFamily="34" charset="0"/>
              </a:rPr>
              <a:t>Comparison</a:t>
            </a:r>
            <a:endParaRPr lang="en-US" sz="3600" dirty="0" smtClean="0">
              <a:latin typeface="Calibri" panose="020F0502020204030204" pitchFamily="34" charset="0"/>
              <a:cs typeface="Calibri" panose="020F0502020204030204" pitchFamily="34" charset="0"/>
            </a:endParaRPr>
          </a:p>
          <a:p>
            <a:pPr marL="0" indent="0">
              <a:buNone/>
            </a:pPr>
            <a:endParaRPr lang="en-US" sz="3600" dirty="0" smtClean="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0180174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Budgeting</a:t>
            </a:r>
            <a:endParaRPr lang="en-US" dirty="0"/>
          </a:p>
        </p:txBody>
      </p:sp>
      <p:sp>
        <p:nvSpPr>
          <p:cNvPr id="3" name="Content Placeholder 2"/>
          <p:cNvSpPr>
            <a:spLocks noGrp="1"/>
          </p:cNvSpPr>
          <p:nvPr>
            <p:ph idx="1"/>
          </p:nvPr>
        </p:nvSpPr>
        <p:spPr/>
        <p:txBody>
          <a:bodyPr>
            <a:normAutofit/>
          </a:bodyPr>
          <a:lstStyle/>
          <a:p>
            <a:r>
              <a:rPr lang="en-US" sz="3600" b="1" u="sng" dirty="0" smtClean="0">
                <a:latin typeface="Calibri" panose="020F0502020204030204" pitchFamily="34" charset="0"/>
                <a:cs typeface="Calibri" panose="020F0502020204030204" pitchFamily="34" charset="0"/>
              </a:rPr>
              <a:t>Preparation</a:t>
            </a:r>
            <a:r>
              <a:rPr lang="en-US" sz="3600" b="1" dirty="0" smtClean="0">
                <a:latin typeface="Calibri" panose="020F0502020204030204" pitchFamily="34" charset="0"/>
                <a:cs typeface="Calibri" panose="020F0502020204030204" pitchFamily="34" charset="0"/>
              </a:rPr>
              <a:t>– </a:t>
            </a:r>
            <a:r>
              <a:rPr lang="en-US" sz="3600" dirty="0" smtClean="0">
                <a:latin typeface="Calibri" panose="020F0502020204030204" pitchFamily="34" charset="0"/>
                <a:cs typeface="Calibri" panose="020F0502020204030204" pitchFamily="34" charset="0"/>
              </a:rPr>
              <a:t>Allows units to properly prepare the budget for the next fiscal year</a:t>
            </a:r>
          </a:p>
          <a:p>
            <a:r>
              <a:rPr lang="en-US" sz="3600" b="1" u="sng" dirty="0" smtClean="0">
                <a:latin typeface="Calibri" panose="020F0502020204030204" pitchFamily="34" charset="0"/>
                <a:cs typeface="Calibri" panose="020F0502020204030204" pitchFamily="34" charset="0"/>
              </a:rPr>
              <a:t>Duties </a:t>
            </a:r>
            <a:r>
              <a:rPr lang="en-US" sz="3600" b="1" dirty="0" smtClean="0">
                <a:latin typeface="Calibri" panose="020F0502020204030204" pitchFamily="34" charset="0"/>
                <a:cs typeface="Calibri" panose="020F0502020204030204" pitchFamily="34" charset="0"/>
              </a:rPr>
              <a:t>– </a:t>
            </a:r>
            <a:r>
              <a:rPr lang="en-US" sz="3600" dirty="0" smtClean="0">
                <a:latin typeface="Calibri" panose="020F0502020204030204" pitchFamily="34" charset="0"/>
                <a:cs typeface="Calibri" panose="020F0502020204030204" pitchFamily="34" charset="0"/>
              </a:rPr>
              <a:t>Assign employees to specific duties based on their skill and pay rate</a:t>
            </a:r>
            <a:endParaRPr lang="en-US" sz="3600" dirty="0">
              <a:latin typeface="Calibri" panose="020F0502020204030204" pitchFamily="34" charset="0"/>
              <a:cs typeface="Calibri" panose="020F0502020204030204" pitchFamily="34" charset="0"/>
            </a:endParaRPr>
          </a:p>
          <a:p>
            <a:r>
              <a:rPr lang="en-US" sz="3600" b="1" u="sng" dirty="0" smtClean="0">
                <a:latin typeface="Calibri" panose="020F0502020204030204" pitchFamily="34" charset="0"/>
                <a:cs typeface="Calibri" panose="020F0502020204030204" pitchFamily="34" charset="0"/>
              </a:rPr>
              <a:t>Time allocation</a:t>
            </a:r>
            <a:r>
              <a:rPr lang="en-US" sz="3600" b="1" dirty="0" smtClean="0">
                <a:latin typeface="Calibri" panose="020F0502020204030204" pitchFamily="34" charset="0"/>
                <a:cs typeface="Calibri" panose="020F0502020204030204" pitchFamily="34" charset="0"/>
              </a:rPr>
              <a:t>– </a:t>
            </a:r>
            <a:r>
              <a:rPr lang="en-US" sz="3600" dirty="0" smtClean="0">
                <a:latin typeface="Calibri" panose="020F0502020204030204" pitchFamily="34" charset="0"/>
                <a:cs typeface="Calibri" panose="020F0502020204030204" pitchFamily="34" charset="0"/>
              </a:rPr>
              <a:t>Sets the expectation for tasks</a:t>
            </a:r>
            <a:endParaRPr lang="en-US" sz="3600" dirty="0">
              <a:latin typeface="Calibri" panose="020F0502020204030204" pitchFamily="34" charset="0"/>
              <a:cs typeface="Calibri" panose="020F0502020204030204" pitchFamily="34" charset="0"/>
            </a:endParaRPr>
          </a:p>
          <a:p>
            <a:pPr marL="0" indent="0">
              <a:buNone/>
            </a:pPr>
            <a:endParaRPr lang="en-US" sz="3600" dirty="0" smtClean="0">
              <a:latin typeface="Calibri" panose="020F0502020204030204" pitchFamily="34" charset="0"/>
              <a:cs typeface="Calibri" panose="020F0502020204030204" pitchFamily="34" charset="0"/>
            </a:endParaRPr>
          </a:p>
          <a:p>
            <a:pPr marL="0" indent="0">
              <a:buNone/>
            </a:pPr>
            <a:endParaRPr lang="en-US" sz="3600" dirty="0" smtClean="0">
              <a:latin typeface="Calibri" panose="020F0502020204030204" pitchFamily="34" charset="0"/>
              <a:cs typeface="Calibri" panose="020F0502020204030204" pitchFamily="34" charset="0"/>
            </a:endParaRPr>
          </a:p>
          <a:p>
            <a:endParaRPr lang="en-US" sz="3600" dirty="0" smtClean="0">
              <a:latin typeface="Calibri" panose="020F0502020204030204" pitchFamily="34" charset="0"/>
              <a:cs typeface="Calibri" panose="020F0502020204030204" pitchFamily="34" charset="0"/>
            </a:endParaRPr>
          </a:p>
          <a:p>
            <a:endParaRPr lang="en-US" sz="3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5295560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Full Cost Recovery</a:t>
            </a:r>
            <a:endParaRPr lang="en-US" dirty="0"/>
          </a:p>
        </p:txBody>
      </p:sp>
      <p:sp>
        <p:nvSpPr>
          <p:cNvPr id="3" name="Content Placeholder 2"/>
          <p:cNvSpPr>
            <a:spLocks noGrp="1"/>
          </p:cNvSpPr>
          <p:nvPr>
            <p:ph idx="1"/>
          </p:nvPr>
        </p:nvSpPr>
        <p:spPr/>
        <p:txBody>
          <a:bodyPr>
            <a:normAutofit fontScale="77500" lnSpcReduction="20000"/>
          </a:bodyPr>
          <a:lstStyle/>
          <a:p>
            <a:r>
              <a:rPr lang="en-US" sz="3600" b="1" u="sng" dirty="0" smtClean="0">
                <a:latin typeface="Calibri" panose="020F0502020204030204" pitchFamily="34" charset="0"/>
                <a:cs typeface="Calibri" panose="020F0502020204030204" pitchFamily="34" charset="0"/>
              </a:rPr>
              <a:t>Task specific</a:t>
            </a:r>
            <a:r>
              <a:rPr lang="en-US" sz="3600" b="1" dirty="0" smtClean="0">
                <a:latin typeface="Calibri" panose="020F0502020204030204" pitchFamily="34" charset="0"/>
                <a:cs typeface="Calibri" panose="020F0502020204030204" pitchFamily="34" charset="0"/>
              </a:rPr>
              <a:t>– </a:t>
            </a:r>
            <a:r>
              <a:rPr lang="en-US" sz="3600" dirty="0" smtClean="0">
                <a:latin typeface="Calibri" panose="020F0502020204030204" pitchFamily="34" charset="0"/>
                <a:cs typeface="Calibri" panose="020F0502020204030204" pitchFamily="34" charset="0"/>
              </a:rPr>
              <a:t>Provides a method for the unit to identify all the costs associated with a task and recover those costs based on the rate of the service(s) the task supports</a:t>
            </a:r>
          </a:p>
          <a:p>
            <a:r>
              <a:rPr lang="en-US" sz="3600" b="1" u="sng" dirty="0" smtClean="0">
                <a:latin typeface="Calibri" panose="020F0502020204030204" pitchFamily="34" charset="0"/>
                <a:cs typeface="Calibri" panose="020F0502020204030204" pitchFamily="34" charset="0"/>
              </a:rPr>
              <a:t>Limit overcharging</a:t>
            </a:r>
            <a:r>
              <a:rPr lang="en-US" sz="3600" dirty="0" smtClean="0">
                <a:latin typeface="Calibri" panose="020F0502020204030204" pitchFamily="34" charset="0"/>
                <a:cs typeface="Calibri" panose="020F0502020204030204" pitchFamily="34" charset="0"/>
              </a:rPr>
              <a:t>– Units are only allowed to recover the costs incurred to provide the service</a:t>
            </a:r>
          </a:p>
          <a:p>
            <a:r>
              <a:rPr lang="en-US" sz="3600" b="1" u="sng" dirty="0" smtClean="0">
                <a:latin typeface="Calibri" panose="020F0502020204030204" pitchFamily="34" charset="0"/>
                <a:cs typeface="Calibri" panose="020F0502020204030204" pitchFamily="34" charset="0"/>
              </a:rPr>
              <a:t>Service Review</a:t>
            </a:r>
            <a:r>
              <a:rPr lang="en-US" sz="3600" dirty="0" smtClean="0">
                <a:latin typeface="Calibri" panose="020F0502020204030204" pitchFamily="34" charset="0"/>
                <a:cs typeface="Calibri" panose="020F0502020204030204" pitchFamily="34" charset="0"/>
              </a:rPr>
              <a:t>- Provides units with information to determine if the service should be continued based on full cost recovery.  If the service is too expensive and few people use it, then the service should be evaluated for elimination.</a:t>
            </a:r>
          </a:p>
          <a:p>
            <a:pPr marL="0" indent="0">
              <a:buNone/>
            </a:pPr>
            <a:endParaRPr lang="en-US" sz="3600" dirty="0" smtClean="0">
              <a:latin typeface="Calibri" panose="020F0502020204030204" pitchFamily="34" charset="0"/>
              <a:cs typeface="Calibri" panose="020F0502020204030204" pitchFamily="34" charset="0"/>
            </a:endParaRPr>
          </a:p>
          <a:p>
            <a:endParaRPr lang="en-US" sz="3600" dirty="0" smtClean="0">
              <a:latin typeface="Calibri" panose="020F0502020204030204" pitchFamily="34" charset="0"/>
              <a:cs typeface="Calibri" panose="020F0502020204030204" pitchFamily="34" charset="0"/>
            </a:endParaRPr>
          </a:p>
          <a:p>
            <a:endParaRPr lang="en-US" sz="3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0491817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Comparison</a:t>
            </a:r>
            <a:endParaRPr lang="en-US" dirty="0"/>
          </a:p>
        </p:txBody>
      </p:sp>
      <p:sp>
        <p:nvSpPr>
          <p:cNvPr id="3" name="Content Placeholder 2"/>
          <p:cNvSpPr>
            <a:spLocks noGrp="1"/>
          </p:cNvSpPr>
          <p:nvPr>
            <p:ph idx="1"/>
          </p:nvPr>
        </p:nvSpPr>
        <p:spPr/>
        <p:txBody>
          <a:bodyPr>
            <a:normAutofit fontScale="92500"/>
          </a:bodyPr>
          <a:lstStyle/>
          <a:p>
            <a:r>
              <a:rPr lang="en-US" sz="3600" b="1" u="sng" dirty="0" smtClean="0">
                <a:latin typeface="Calibri" panose="020F0502020204030204" pitchFamily="34" charset="0"/>
                <a:cs typeface="Calibri" panose="020F0502020204030204" pitchFamily="34" charset="0"/>
              </a:rPr>
              <a:t>Open market</a:t>
            </a:r>
            <a:r>
              <a:rPr lang="en-US" sz="3600" dirty="0" smtClean="0">
                <a:latin typeface="Calibri" panose="020F0502020204030204" pitchFamily="34" charset="0"/>
                <a:cs typeface="Calibri" panose="020F0502020204030204" pitchFamily="34" charset="0"/>
              </a:rPr>
              <a:t>– Is the open market so competitive that the unit is unable to compete?</a:t>
            </a:r>
          </a:p>
          <a:p>
            <a:r>
              <a:rPr lang="en-US" sz="3600" b="1" u="sng" dirty="0" smtClean="0">
                <a:latin typeface="Calibri" panose="020F0502020204030204" pitchFamily="34" charset="0"/>
                <a:cs typeface="Calibri" panose="020F0502020204030204" pitchFamily="34" charset="0"/>
              </a:rPr>
              <a:t>Other University Units</a:t>
            </a:r>
            <a:r>
              <a:rPr lang="en-US" sz="3600" dirty="0" smtClean="0">
                <a:latin typeface="Calibri" panose="020F0502020204030204" pitchFamily="34" charset="0"/>
                <a:cs typeface="Calibri" panose="020F0502020204030204" pitchFamily="34" charset="0"/>
              </a:rPr>
              <a:t> -  Is there anyone else on campus providing a similar service?  How do your rates and level of service compare?</a:t>
            </a:r>
          </a:p>
          <a:p>
            <a:r>
              <a:rPr lang="en-US" sz="3600" b="1" u="sng" dirty="0" smtClean="0">
                <a:latin typeface="Calibri" panose="020F0502020204030204" pitchFamily="34" charset="0"/>
                <a:cs typeface="Calibri" panose="020F0502020204030204" pitchFamily="34" charset="0"/>
              </a:rPr>
              <a:t>Peer Groups </a:t>
            </a:r>
            <a:r>
              <a:rPr lang="en-US" sz="3600" b="1" dirty="0" smtClean="0">
                <a:latin typeface="Calibri" panose="020F0502020204030204" pitchFamily="34" charset="0"/>
                <a:cs typeface="Calibri" panose="020F0502020204030204" pitchFamily="34" charset="0"/>
              </a:rPr>
              <a:t>– </a:t>
            </a:r>
            <a:r>
              <a:rPr lang="en-US" sz="3600" dirty="0" smtClean="0">
                <a:latin typeface="Calibri" panose="020F0502020204030204" pitchFamily="34" charset="0"/>
                <a:cs typeface="Calibri" panose="020F0502020204030204" pitchFamily="34" charset="0"/>
              </a:rPr>
              <a:t>Compare services and rates to Comparator and Aspirational Institutions.</a:t>
            </a:r>
          </a:p>
          <a:p>
            <a:pPr marL="0" indent="0">
              <a:buNone/>
            </a:pPr>
            <a:endParaRPr lang="en-US" sz="3600" dirty="0" smtClean="0">
              <a:latin typeface="Calibri" panose="020F0502020204030204" pitchFamily="34" charset="0"/>
              <a:cs typeface="Calibri" panose="020F0502020204030204" pitchFamily="34" charset="0"/>
            </a:endParaRPr>
          </a:p>
          <a:p>
            <a:endParaRPr lang="en-US" sz="3600" dirty="0" smtClean="0">
              <a:latin typeface="Calibri" panose="020F0502020204030204" pitchFamily="34" charset="0"/>
              <a:cs typeface="Calibri" panose="020F0502020204030204" pitchFamily="34" charset="0"/>
            </a:endParaRPr>
          </a:p>
          <a:p>
            <a:endParaRPr lang="en-US" sz="3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2927153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Needed to Set Rates</a:t>
            </a:r>
            <a:endParaRPr lang="en-US" dirty="0"/>
          </a:p>
        </p:txBody>
      </p:sp>
      <p:sp>
        <p:nvSpPr>
          <p:cNvPr id="3" name="Content Placeholder 2"/>
          <p:cNvSpPr>
            <a:spLocks noGrp="1"/>
          </p:cNvSpPr>
          <p:nvPr>
            <p:ph idx="1"/>
          </p:nvPr>
        </p:nvSpPr>
        <p:spPr/>
        <p:txBody>
          <a:bodyPr>
            <a:normAutofit fontScale="70000" lnSpcReduction="20000"/>
          </a:bodyPr>
          <a:lstStyle/>
          <a:p>
            <a:endParaRPr lang="en-US" sz="3600" b="1" u="sng" dirty="0" smtClean="0">
              <a:latin typeface="Calibri" panose="020F0502020204030204" pitchFamily="34" charset="0"/>
              <a:cs typeface="Calibri" panose="020F0502020204030204" pitchFamily="34" charset="0"/>
            </a:endParaRPr>
          </a:p>
          <a:p>
            <a:r>
              <a:rPr lang="en-US" sz="3600" b="1" u="sng" dirty="0" smtClean="0">
                <a:latin typeface="Calibri" panose="020F0502020204030204" pitchFamily="34" charset="0"/>
                <a:cs typeface="Calibri" panose="020F0502020204030204" pitchFamily="34" charset="0"/>
              </a:rPr>
              <a:t>Identify the specific service provided </a:t>
            </a:r>
          </a:p>
          <a:p>
            <a:r>
              <a:rPr lang="en-US" sz="3600" b="1" u="sng" dirty="0" smtClean="0">
                <a:latin typeface="Calibri" panose="020F0502020204030204" pitchFamily="34" charset="0"/>
                <a:cs typeface="Calibri" panose="020F0502020204030204" pitchFamily="34" charset="0"/>
              </a:rPr>
              <a:t>Personnel </a:t>
            </a:r>
            <a:r>
              <a:rPr lang="en-US" sz="3600" b="1" u="sng" dirty="0">
                <a:latin typeface="Calibri" panose="020F0502020204030204" pitchFamily="34" charset="0"/>
                <a:cs typeface="Calibri" panose="020F0502020204030204" pitchFamily="34" charset="0"/>
              </a:rPr>
              <a:t>involved</a:t>
            </a:r>
            <a:r>
              <a:rPr lang="en-US" sz="3600" b="1" dirty="0" smtClean="0">
                <a:latin typeface="Calibri" panose="020F0502020204030204" pitchFamily="34" charset="0"/>
                <a:cs typeface="Calibri" panose="020F0502020204030204" pitchFamily="34" charset="0"/>
              </a:rPr>
              <a:t> </a:t>
            </a:r>
            <a:r>
              <a:rPr lang="en-US" sz="3600" dirty="0" smtClean="0">
                <a:latin typeface="Calibri" panose="020F0502020204030204" pitchFamily="34" charset="0"/>
                <a:cs typeface="Calibri" panose="020F0502020204030204" pitchFamily="34" charset="0"/>
              </a:rPr>
              <a:t>– administrative, technician, research scientist</a:t>
            </a:r>
          </a:p>
          <a:p>
            <a:r>
              <a:rPr lang="en-US" sz="3600" b="1" u="sng" dirty="0">
                <a:latin typeface="Calibri" panose="020F0502020204030204" pitchFamily="34" charset="0"/>
                <a:cs typeface="Calibri" panose="020F0502020204030204" pitchFamily="34" charset="0"/>
              </a:rPr>
              <a:t>Office expenses </a:t>
            </a:r>
            <a:r>
              <a:rPr lang="en-US" sz="3600" dirty="0" smtClean="0">
                <a:latin typeface="Calibri" panose="020F0502020204030204" pitchFamily="34" charset="0"/>
                <a:cs typeface="Calibri" panose="020F0502020204030204" pitchFamily="34" charset="0"/>
              </a:rPr>
              <a:t>– paper, ink, office supplies, postage, telephone, internet, shipping charges</a:t>
            </a:r>
          </a:p>
          <a:p>
            <a:r>
              <a:rPr lang="en-US" sz="3600" b="1" u="sng" dirty="0">
                <a:latin typeface="Calibri" panose="020F0502020204030204" pitchFamily="34" charset="0"/>
                <a:cs typeface="Calibri" panose="020F0502020204030204" pitchFamily="34" charset="0"/>
              </a:rPr>
              <a:t>Job specific supplies </a:t>
            </a:r>
            <a:r>
              <a:rPr lang="en-US" sz="3600" dirty="0" smtClean="0">
                <a:latin typeface="Calibri" panose="020F0502020204030204" pitchFamily="34" charset="0"/>
                <a:cs typeface="Calibri" panose="020F0502020204030204" pitchFamily="34" charset="0"/>
              </a:rPr>
              <a:t>– dedicated computer, software, lab plastics, solvents (chemicals), gloves, goggles, shipping containers, dry ice, service specific equipment</a:t>
            </a:r>
          </a:p>
          <a:p>
            <a:r>
              <a:rPr lang="en-US" sz="3600" b="1" u="sng" dirty="0">
                <a:latin typeface="Calibri" panose="020F0502020204030204" pitchFamily="34" charset="0"/>
                <a:cs typeface="Calibri" panose="020F0502020204030204" pitchFamily="34" charset="0"/>
              </a:rPr>
              <a:t>Related activities </a:t>
            </a:r>
            <a:r>
              <a:rPr lang="en-US" sz="3600" dirty="0" smtClean="0">
                <a:latin typeface="Calibri" panose="020F0502020204030204" pitchFamily="34" charset="0"/>
                <a:cs typeface="Calibri" panose="020F0502020204030204" pitchFamily="34" charset="0"/>
              </a:rPr>
              <a:t>– regular maintenance, area clean up, data </a:t>
            </a:r>
            <a:r>
              <a:rPr lang="en-US" sz="3600" dirty="0">
                <a:latin typeface="Calibri" panose="020F0502020204030204" pitchFamily="34" charset="0"/>
                <a:cs typeface="Calibri" panose="020F0502020204030204" pitchFamily="34" charset="0"/>
              </a:rPr>
              <a:t>clean</a:t>
            </a:r>
            <a:r>
              <a:rPr lang="en-US" sz="3600" dirty="0" smtClean="0">
                <a:latin typeface="Calibri" panose="020F0502020204030204" pitchFamily="34" charset="0"/>
                <a:cs typeface="Calibri" panose="020F0502020204030204" pitchFamily="34" charset="0"/>
              </a:rPr>
              <a:t> up, service contracts</a:t>
            </a:r>
          </a:p>
          <a:p>
            <a:r>
              <a:rPr lang="en-US" sz="3600" b="1" u="sng" dirty="0" smtClean="0">
                <a:latin typeface="Calibri" panose="020F0502020204030204" pitchFamily="34" charset="0"/>
                <a:cs typeface="Calibri" panose="020F0502020204030204" pitchFamily="34" charset="0"/>
              </a:rPr>
              <a:t>Additional support </a:t>
            </a:r>
            <a:r>
              <a:rPr lang="en-US" sz="3600" dirty="0" smtClean="0">
                <a:latin typeface="Calibri" panose="020F0502020204030204" pitchFamily="34" charset="0"/>
                <a:cs typeface="Calibri" panose="020F0502020204030204" pitchFamily="34" charset="0"/>
              </a:rPr>
              <a:t>– departmental, college, or University</a:t>
            </a:r>
            <a:endParaRPr lang="en-US" sz="3600" dirty="0">
              <a:latin typeface="Calibri" panose="020F0502020204030204" pitchFamily="34" charset="0"/>
              <a:cs typeface="Calibri" panose="020F0502020204030204" pitchFamily="34" charset="0"/>
            </a:endParaRPr>
          </a:p>
          <a:p>
            <a:endParaRPr lang="en-US" sz="3600" dirty="0" smtClean="0">
              <a:latin typeface="Calibri" panose="020F0502020204030204" pitchFamily="34" charset="0"/>
              <a:cs typeface="Calibri" panose="020F0502020204030204" pitchFamily="34" charset="0"/>
            </a:endParaRPr>
          </a:p>
          <a:p>
            <a:endParaRPr lang="en-US" sz="3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1456444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Specific Service</a:t>
            </a:r>
            <a:endParaRPr lang="en-US" dirty="0"/>
          </a:p>
        </p:txBody>
      </p:sp>
      <p:sp>
        <p:nvSpPr>
          <p:cNvPr id="3" name="Content Placeholder 2"/>
          <p:cNvSpPr>
            <a:spLocks noGrp="1"/>
          </p:cNvSpPr>
          <p:nvPr>
            <p:ph idx="1"/>
          </p:nvPr>
        </p:nvSpPr>
        <p:spPr/>
        <p:txBody>
          <a:bodyPr>
            <a:normAutofit/>
          </a:bodyPr>
          <a:lstStyle/>
          <a:p>
            <a:r>
              <a:rPr lang="en-US" sz="3600" dirty="0" smtClean="0">
                <a:latin typeface="Calibri" panose="020F0502020204030204" pitchFamily="34" charset="0"/>
                <a:cs typeface="Calibri" panose="020F0502020204030204" pitchFamily="34" charset="0"/>
              </a:rPr>
              <a:t>Sample processing</a:t>
            </a:r>
          </a:p>
          <a:p>
            <a:r>
              <a:rPr lang="en-US" sz="3600" dirty="0" smtClean="0">
                <a:latin typeface="Calibri" panose="020F0502020204030204" pitchFamily="34" charset="0"/>
                <a:cs typeface="Calibri" panose="020F0502020204030204" pitchFamily="34" charset="0"/>
              </a:rPr>
              <a:t>Machining, equipment repair, part fabrication </a:t>
            </a:r>
          </a:p>
          <a:p>
            <a:r>
              <a:rPr lang="en-US" sz="3600" dirty="0" smtClean="0">
                <a:latin typeface="Calibri" panose="020F0502020204030204" pitchFamily="34" charset="0"/>
                <a:cs typeface="Calibri" panose="020F0502020204030204" pitchFamily="34" charset="0"/>
              </a:rPr>
              <a:t>Synthesis</a:t>
            </a:r>
          </a:p>
          <a:p>
            <a:r>
              <a:rPr lang="en-US" sz="3600" dirty="0" smtClean="0">
                <a:latin typeface="Calibri" panose="020F0502020204030204" pitchFamily="34" charset="0"/>
                <a:cs typeface="Calibri" panose="020F0502020204030204" pitchFamily="34" charset="0"/>
              </a:rPr>
              <a:t>Testing</a:t>
            </a:r>
          </a:p>
          <a:p>
            <a:r>
              <a:rPr lang="en-US" sz="3600" dirty="0" smtClean="0">
                <a:latin typeface="Calibri" panose="020F0502020204030204" pitchFamily="34" charset="0"/>
                <a:cs typeface="Calibri" panose="020F0502020204030204" pitchFamily="34" charset="0"/>
              </a:rPr>
              <a:t>Product sales</a:t>
            </a:r>
          </a:p>
          <a:p>
            <a:endParaRPr lang="en-US" sz="3600" dirty="0" smtClean="0">
              <a:latin typeface="Calibri" panose="020F0502020204030204" pitchFamily="34" charset="0"/>
              <a:cs typeface="Calibri" panose="020F0502020204030204" pitchFamily="34" charset="0"/>
            </a:endParaRPr>
          </a:p>
          <a:p>
            <a:endParaRPr lang="en-US" sz="3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7285054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Personnel Involved</a:t>
            </a:r>
            <a:endParaRPr lang="en-US" dirty="0"/>
          </a:p>
        </p:txBody>
      </p:sp>
      <p:sp>
        <p:nvSpPr>
          <p:cNvPr id="3" name="Content Placeholder 2"/>
          <p:cNvSpPr>
            <a:spLocks noGrp="1"/>
          </p:cNvSpPr>
          <p:nvPr>
            <p:ph idx="1"/>
          </p:nvPr>
        </p:nvSpPr>
        <p:spPr/>
        <p:txBody>
          <a:bodyPr>
            <a:normAutofit fontScale="85000" lnSpcReduction="10000"/>
          </a:bodyPr>
          <a:lstStyle/>
          <a:p>
            <a:endParaRPr lang="en-US" sz="3600" b="1" u="sng" dirty="0" smtClean="0">
              <a:latin typeface="Calibri" panose="020F0502020204030204" pitchFamily="34" charset="0"/>
              <a:cs typeface="Calibri" panose="020F0502020204030204" pitchFamily="34" charset="0"/>
            </a:endParaRPr>
          </a:p>
          <a:p>
            <a:r>
              <a:rPr lang="en-US" sz="3600" b="1" u="sng" dirty="0" smtClean="0">
                <a:latin typeface="Calibri" panose="020F0502020204030204" pitchFamily="34" charset="0"/>
                <a:cs typeface="Calibri" panose="020F0502020204030204" pitchFamily="34" charset="0"/>
              </a:rPr>
              <a:t>Administrative staff </a:t>
            </a:r>
            <a:r>
              <a:rPr lang="en-US" sz="3600" dirty="0" smtClean="0">
                <a:latin typeface="Calibri" panose="020F0502020204030204" pitchFamily="34" charset="0"/>
                <a:cs typeface="Calibri" panose="020F0502020204030204" pitchFamily="34" charset="0"/>
              </a:rPr>
              <a:t>– answering phones, customer services, order tracking, invoicing, billing, and reconciling monthly status report.</a:t>
            </a:r>
          </a:p>
          <a:p>
            <a:r>
              <a:rPr lang="en-US" sz="3600" b="1" u="sng" dirty="0">
                <a:latin typeface="Calibri" panose="020F0502020204030204" pitchFamily="34" charset="0"/>
                <a:cs typeface="Calibri" panose="020F0502020204030204" pitchFamily="34" charset="0"/>
              </a:rPr>
              <a:t>Technician</a:t>
            </a:r>
            <a:r>
              <a:rPr lang="en-US" sz="3600" dirty="0" smtClean="0">
                <a:latin typeface="Calibri" panose="020F0502020204030204" pitchFamily="34" charset="0"/>
                <a:cs typeface="Calibri" panose="020F0502020204030204" pitchFamily="34" charset="0"/>
              </a:rPr>
              <a:t> – process samples, prepare/run/clean/repair instrumentation, communicate with customer </a:t>
            </a:r>
          </a:p>
          <a:p>
            <a:r>
              <a:rPr lang="en-US" sz="3600" b="1" u="sng" dirty="0">
                <a:latin typeface="Calibri" panose="020F0502020204030204" pitchFamily="34" charset="0"/>
                <a:cs typeface="Calibri" panose="020F0502020204030204" pitchFamily="34" charset="0"/>
              </a:rPr>
              <a:t>Research Scientist </a:t>
            </a:r>
            <a:r>
              <a:rPr lang="en-US" sz="3600" dirty="0" smtClean="0">
                <a:latin typeface="Calibri" panose="020F0502020204030204" pitchFamily="34" charset="0"/>
                <a:cs typeface="Calibri" panose="020F0502020204030204" pitchFamily="34" charset="0"/>
              </a:rPr>
              <a:t>– review work, communicate with customer, calibrate instruments</a:t>
            </a:r>
          </a:p>
          <a:p>
            <a:endParaRPr lang="en-US" sz="3600" dirty="0" smtClean="0">
              <a:latin typeface="Calibri" panose="020F0502020204030204" pitchFamily="34" charset="0"/>
              <a:cs typeface="Calibri" panose="020F0502020204030204" pitchFamily="34" charset="0"/>
            </a:endParaRPr>
          </a:p>
          <a:p>
            <a:endParaRPr lang="en-US" sz="3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1151516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Office Expenses</a:t>
            </a:r>
            <a:endParaRPr lang="en-US" dirty="0"/>
          </a:p>
        </p:txBody>
      </p:sp>
      <p:sp>
        <p:nvSpPr>
          <p:cNvPr id="3" name="Content Placeholder 2"/>
          <p:cNvSpPr>
            <a:spLocks noGrp="1"/>
          </p:cNvSpPr>
          <p:nvPr>
            <p:ph idx="1"/>
          </p:nvPr>
        </p:nvSpPr>
        <p:spPr/>
        <p:txBody>
          <a:bodyPr>
            <a:normAutofit/>
          </a:bodyPr>
          <a:lstStyle/>
          <a:p>
            <a:endParaRPr lang="en-US" sz="3600" b="1" u="sng" dirty="0" smtClean="0">
              <a:latin typeface="Calibri" panose="020F0502020204030204" pitchFamily="34" charset="0"/>
              <a:cs typeface="Calibri" panose="020F0502020204030204" pitchFamily="34" charset="0"/>
            </a:endParaRPr>
          </a:p>
          <a:p>
            <a:r>
              <a:rPr lang="en-US" sz="3600" dirty="0" smtClean="0">
                <a:latin typeface="Calibri" panose="020F0502020204030204" pitchFamily="34" charset="0"/>
                <a:cs typeface="Calibri" panose="020F0502020204030204" pitchFamily="34" charset="0"/>
              </a:rPr>
              <a:t>Paper, ink, and other office supplies</a:t>
            </a:r>
          </a:p>
          <a:p>
            <a:r>
              <a:rPr lang="en-US" sz="3600" dirty="0" smtClean="0">
                <a:latin typeface="Calibri" panose="020F0502020204030204" pitchFamily="34" charset="0"/>
                <a:cs typeface="Calibri" panose="020F0502020204030204" pitchFamily="34" charset="0"/>
              </a:rPr>
              <a:t>Postage</a:t>
            </a:r>
          </a:p>
          <a:p>
            <a:r>
              <a:rPr lang="en-US" sz="3600" dirty="0" smtClean="0">
                <a:latin typeface="Calibri" panose="020F0502020204030204" pitchFamily="34" charset="0"/>
                <a:cs typeface="Calibri" panose="020F0502020204030204" pitchFamily="34" charset="0"/>
              </a:rPr>
              <a:t>Telephone/internet</a:t>
            </a:r>
          </a:p>
          <a:p>
            <a:r>
              <a:rPr lang="en-US" sz="3600" dirty="0" smtClean="0">
                <a:latin typeface="Calibri" panose="020F0502020204030204" pitchFamily="34" charset="0"/>
                <a:cs typeface="Calibri" panose="020F0502020204030204" pitchFamily="34" charset="0"/>
              </a:rPr>
              <a:t>Shipping charges</a:t>
            </a:r>
          </a:p>
          <a:p>
            <a:endParaRPr lang="en-US" sz="3600" dirty="0" smtClean="0">
              <a:latin typeface="Calibri" panose="020F0502020204030204" pitchFamily="34" charset="0"/>
              <a:cs typeface="Calibri" panose="020F0502020204030204" pitchFamily="34" charset="0"/>
            </a:endParaRPr>
          </a:p>
          <a:p>
            <a:endParaRPr lang="en-US" sz="3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6804342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Job Specific Supplies &amp; Expenses</a:t>
            </a:r>
            <a:endParaRPr lang="en-US" dirty="0"/>
          </a:p>
        </p:txBody>
      </p:sp>
      <p:sp>
        <p:nvSpPr>
          <p:cNvPr id="3" name="Content Placeholder 2"/>
          <p:cNvSpPr>
            <a:spLocks noGrp="1"/>
          </p:cNvSpPr>
          <p:nvPr>
            <p:ph idx="1"/>
          </p:nvPr>
        </p:nvSpPr>
        <p:spPr/>
        <p:txBody>
          <a:bodyPr>
            <a:normAutofit fontScale="77500" lnSpcReduction="20000"/>
          </a:bodyPr>
          <a:lstStyle/>
          <a:p>
            <a:endParaRPr lang="en-US" sz="3600" b="1" u="sng" dirty="0" smtClean="0">
              <a:latin typeface="Calibri" panose="020F0502020204030204" pitchFamily="34" charset="0"/>
              <a:cs typeface="Calibri" panose="020F0502020204030204" pitchFamily="34" charset="0"/>
            </a:endParaRPr>
          </a:p>
          <a:p>
            <a:r>
              <a:rPr lang="en-US" sz="3600" dirty="0" smtClean="0">
                <a:latin typeface="Calibri" panose="020F0502020204030204" pitchFamily="34" charset="0"/>
                <a:cs typeface="Calibri" panose="020F0502020204030204" pitchFamily="34" charset="0"/>
              </a:rPr>
              <a:t>Dedicated computers </a:t>
            </a:r>
          </a:p>
          <a:p>
            <a:r>
              <a:rPr lang="en-US" sz="3600" dirty="0" smtClean="0">
                <a:latin typeface="Calibri" panose="020F0502020204030204" pitchFamily="34" charset="0"/>
                <a:cs typeface="Calibri" panose="020F0502020204030204" pitchFamily="34" charset="0"/>
              </a:rPr>
              <a:t>Software</a:t>
            </a:r>
          </a:p>
          <a:p>
            <a:r>
              <a:rPr lang="en-US" sz="3600" dirty="0" smtClean="0">
                <a:latin typeface="Calibri" panose="020F0502020204030204" pitchFamily="34" charset="0"/>
                <a:cs typeface="Calibri" panose="020F0502020204030204" pitchFamily="34" charset="0"/>
              </a:rPr>
              <a:t>Lab supplies - plastics, glass, solvents (chemicals), gloves, goggles, shipping containers, dry ice, service specific equipment</a:t>
            </a:r>
          </a:p>
          <a:p>
            <a:r>
              <a:rPr lang="en-US" sz="3600" dirty="0" smtClean="0">
                <a:latin typeface="Calibri" panose="020F0502020204030204" pitchFamily="34" charset="0"/>
                <a:cs typeface="Calibri" panose="020F0502020204030204" pitchFamily="34" charset="0"/>
              </a:rPr>
              <a:t>Deionized water</a:t>
            </a:r>
          </a:p>
          <a:p>
            <a:r>
              <a:rPr lang="en-US" sz="3600" dirty="0" smtClean="0">
                <a:latin typeface="Calibri" panose="020F0502020204030204" pitchFamily="34" charset="0"/>
                <a:cs typeface="Calibri" panose="020F0502020204030204" pitchFamily="34" charset="0"/>
              </a:rPr>
              <a:t>Paint, special paper, printer ribbon, labels</a:t>
            </a:r>
          </a:p>
          <a:p>
            <a:r>
              <a:rPr lang="en-US" sz="3600" dirty="0" smtClean="0">
                <a:latin typeface="Calibri" panose="020F0502020204030204" pitchFamily="34" charset="0"/>
                <a:cs typeface="Calibri" panose="020F0502020204030204" pitchFamily="34" charset="0"/>
              </a:rPr>
              <a:t>Filters, bulbs, belts, blades</a:t>
            </a:r>
          </a:p>
          <a:p>
            <a:r>
              <a:rPr lang="en-US" sz="3600" dirty="0" smtClean="0">
                <a:latin typeface="Calibri" panose="020F0502020204030204" pitchFamily="34" charset="0"/>
                <a:cs typeface="Calibri" panose="020F0502020204030204" pitchFamily="34" charset="0"/>
              </a:rPr>
              <a:t>Equipment service contacts</a:t>
            </a:r>
          </a:p>
          <a:p>
            <a:endParaRPr lang="en-US" sz="3600" dirty="0" smtClean="0">
              <a:latin typeface="Calibri" panose="020F0502020204030204" pitchFamily="34" charset="0"/>
              <a:cs typeface="Calibri" panose="020F0502020204030204" pitchFamily="34" charset="0"/>
            </a:endParaRPr>
          </a:p>
          <a:p>
            <a:endParaRPr lang="en-US" sz="3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675219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Departmental Sales and Services </a:t>
            </a:r>
            <a:endParaRPr lang="en-US" dirty="0">
              <a:solidFill>
                <a:schemeClr val="tx1"/>
              </a:solidFill>
            </a:endParaRPr>
          </a:p>
        </p:txBody>
      </p:sp>
      <p:sp>
        <p:nvSpPr>
          <p:cNvPr id="3" name="Content Placeholder 2"/>
          <p:cNvSpPr>
            <a:spLocks noGrp="1"/>
          </p:cNvSpPr>
          <p:nvPr>
            <p:ph idx="1"/>
          </p:nvPr>
        </p:nvSpPr>
        <p:spPr/>
        <p:txBody>
          <a:bodyPr/>
          <a:lstStyle/>
          <a:p>
            <a:r>
              <a:rPr lang="en-US" sz="2800" dirty="0" smtClean="0"/>
              <a:t>Self supporting business activities which are categorized as either sales and </a:t>
            </a:r>
            <a:r>
              <a:rPr lang="en-US" sz="2800" dirty="0" smtClean="0"/>
              <a:t>service </a:t>
            </a:r>
            <a:r>
              <a:rPr lang="en-US" sz="2800" dirty="0" smtClean="0"/>
              <a:t>of educational activity or service center</a:t>
            </a:r>
            <a:endParaRPr lang="en-US" sz="2800" dirty="0"/>
          </a:p>
          <a:p>
            <a:r>
              <a:rPr lang="en-US" sz="2800" dirty="0" smtClean="0"/>
              <a:t>Funds generated by DSS activity are considered institutional funds and should only recover costs for providing the sales or service</a:t>
            </a:r>
          </a:p>
        </p:txBody>
      </p:sp>
    </p:spTree>
    <p:extLst>
      <p:ext uri="{BB962C8B-B14F-4D97-AF65-F5344CB8AC3E}">
        <p14:creationId xmlns:p14="http://schemas.microsoft.com/office/powerpoint/2010/main" val="1046056860"/>
      </p:ext>
    </p:extLst>
  </p:cSld>
  <p:clrMapOvr>
    <a:masterClrMapping/>
  </p:clrMapOvr>
  <p:transition>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Related Activities</a:t>
            </a:r>
            <a:endParaRPr lang="en-US" dirty="0"/>
          </a:p>
        </p:txBody>
      </p:sp>
      <p:sp>
        <p:nvSpPr>
          <p:cNvPr id="3" name="Content Placeholder 2"/>
          <p:cNvSpPr>
            <a:spLocks noGrp="1"/>
          </p:cNvSpPr>
          <p:nvPr>
            <p:ph idx="1"/>
          </p:nvPr>
        </p:nvSpPr>
        <p:spPr/>
        <p:txBody>
          <a:bodyPr>
            <a:normAutofit/>
          </a:bodyPr>
          <a:lstStyle/>
          <a:p>
            <a:endParaRPr lang="en-US" sz="3600" b="1" u="sng" dirty="0" smtClean="0">
              <a:latin typeface="Calibri" panose="020F0502020204030204" pitchFamily="34" charset="0"/>
              <a:cs typeface="Calibri" panose="020F0502020204030204" pitchFamily="34" charset="0"/>
            </a:endParaRPr>
          </a:p>
          <a:p>
            <a:r>
              <a:rPr lang="en-US" sz="3600" dirty="0" smtClean="0">
                <a:latin typeface="Calibri" panose="020F0502020204030204" pitchFamily="34" charset="0"/>
                <a:cs typeface="Calibri" panose="020F0502020204030204" pitchFamily="34" charset="0"/>
              </a:rPr>
              <a:t>Regular maintenance of equipment – wash down, filter changes, lubrication, software updates</a:t>
            </a:r>
          </a:p>
          <a:p>
            <a:r>
              <a:rPr lang="en-US" sz="3600" dirty="0" smtClean="0">
                <a:latin typeface="Calibri" panose="020F0502020204030204" pitchFamily="34" charset="0"/>
                <a:cs typeface="Calibri" panose="020F0502020204030204" pitchFamily="34" charset="0"/>
              </a:rPr>
              <a:t>Area cleanup</a:t>
            </a:r>
          </a:p>
          <a:p>
            <a:r>
              <a:rPr lang="en-US" sz="3600" dirty="0" smtClean="0">
                <a:latin typeface="Calibri" panose="020F0502020204030204" pitchFamily="34" charset="0"/>
                <a:cs typeface="Calibri" panose="020F0502020204030204" pitchFamily="34" charset="0"/>
              </a:rPr>
              <a:t>Failure rate</a:t>
            </a:r>
          </a:p>
          <a:p>
            <a:pPr marL="0" indent="0">
              <a:buNone/>
            </a:pPr>
            <a:endParaRPr lang="en-US" sz="3600" dirty="0" smtClean="0">
              <a:latin typeface="Calibri" panose="020F0502020204030204" pitchFamily="34" charset="0"/>
              <a:cs typeface="Calibri" panose="020F0502020204030204" pitchFamily="34" charset="0"/>
            </a:endParaRPr>
          </a:p>
          <a:p>
            <a:endParaRPr lang="en-US" sz="3600" dirty="0" smtClean="0">
              <a:latin typeface="Calibri" panose="020F0502020204030204" pitchFamily="34" charset="0"/>
              <a:cs typeface="Calibri" panose="020F0502020204030204" pitchFamily="34" charset="0"/>
            </a:endParaRPr>
          </a:p>
          <a:p>
            <a:endParaRPr lang="en-US" sz="3600" dirty="0" smtClean="0">
              <a:latin typeface="Calibri" panose="020F0502020204030204" pitchFamily="34" charset="0"/>
              <a:cs typeface="Calibri" panose="020F0502020204030204" pitchFamily="34" charset="0"/>
            </a:endParaRPr>
          </a:p>
          <a:p>
            <a:endParaRPr lang="en-US" sz="3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5504979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Support</a:t>
            </a:r>
            <a:endParaRPr lang="en-US" dirty="0"/>
          </a:p>
        </p:txBody>
      </p:sp>
      <p:sp>
        <p:nvSpPr>
          <p:cNvPr id="3" name="Content Placeholder 2"/>
          <p:cNvSpPr>
            <a:spLocks noGrp="1"/>
          </p:cNvSpPr>
          <p:nvPr>
            <p:ph idx="1"/>
          </p:nvPr>
        </p:nvSpPr>
        <p:spPr/>
        <p:txBody>
          <a:bodyPr>
            <a:normAutofit/>
          </a:bodyPr>
          <a:lstStyle/>
          <a:p>
            <a:r>
              <a:rPr lang="en-US" sz="3600" b="1" u="sng" dirty="0" smtClean="0">
                <a:latin typeface="Calibri" panose="020F0502020204030204" pitchFamily="34" charset="0"/>
                <a:cs typeface="Calibri" panose="020F0502020204030204" pitchFamily="34" charset="0"/>
              </a:rPr>
              <a:t>Supplemental funds from:</a:t>
            </a:r>
          </a:p>
          <a:p>
            <a:pPr lvl="2"/>
            <a:r>
              <a:rPr lang="en-US" sz="2800" dirty="0" smtClean="0">
                <a:latin typeface="Calibri" panose="020F0502020204030204" pitchFamily="34" charset="0"/>
                <a:cs typeface="Calibri" panose="020F0502020204030204" pitchFamily="34" charset="0"/>
              </a:rPr>
              <a:t>Departments</a:t>
            </a:r>
          </a:p>
          <a:p>
            <a:pPr lvl="2"/>
            <a:r>
              <a:rPr lang="en-US" sz="2800" dirty="0" smtClean="0">
                <a:latin typeface="Calibri" panose="020F0502020204030204" pitchFamily="34" charset="0"/>
                <a:cs typeface="Calibri" panose="020F0502020204030204" pitchFamily="34" charset="0"/>
              </a:rPr>
              <a:t>Colleges</a:t>
            </a:r>
          </a:p>
          <a:p>
            <a:pPr lvl="2"/>
            <a:r>
              <a:rPr lang="en-US" sz="2800" dirty="0" smtClean="0">
                <a:latin typeface="Calibri" panose="020F0502020204030204" pitchFamily="34" charset="0"/>
                <a:cs typeface="Calibri" panose="020F0502020204030204" pitchFamily="34" charset="0"/>
              </a:rPr>
              <a:t>VP for Research</a:t>
            </a:r>
          </a:p>
          <a:p>
            <a:pPr lvl="2"/>
            <a:r>
              <a:rPr lang="en-US" sz="2800" dirty="0" smtClean="0">
                <a:latin typeface="Calibri" panose="020F0502020204030204" pitchFamily="34" charset="0"/>
                <a:cs typeface="Calibri" panose="020F0502020204030204" pitchFamily="34" charset="0"/>
              </a:rPr>
              <a:t>University</a:t>
            </a:r>
          </a:p>
          <a:p>
            <a:pPr marL="914400" lvl="2" indent="0">
              <a:buNone/>
            </a:pPr>
            <a:endParaRPr lang="en-US" sz="2800" dirty="0" smtClean="0">
              <a:latin typeface="Calibri" panose="020F0502020204030204" pitchFamily="34" charset="0"/>
              <a:cs typeface="Calibri" panose="020F0502020204030204" pitchFamily="34" charset="0"/>
            </a:endParaRPr>
          </a:p>
          <a:p>
            <a:pPr lvl="1"/>
            <a:r>
              <a:rPr lang="en-US" sz="2800" dirty="0" smtClean="0">
                <a:latin typeface="Calibri" panose="020F0502020204030204" pitchFamily="34" charset="0"/>
                <a:cs typeface="Calibri" panose="020F0502020204030204" pitchFamily="34" charset="0"/>
              </a:rPr>
              <a:t>These may or may not influence the rate charged to the users</a:t>
            </a:r>
            <a:endParaRPr lang="en-US" sz="2800" dirty="0">
              <a:latin typeface="Calibri" panose="020F0502020204030204" pitchFamily="34" charset="0"/>
              <a:cs typeface="Calibri" panose="020F0502020204030204" pitchFamily="34" charset="0"/>
            </a:endParaRPr>
          </a:p>
          <a:p>
            <a:endParaRPr lang="en-US" sz="3600" dirty="0" smtClean="0">
              <a:latin typeface="Calibri" panose="020F0502020204030204" pitchFamily="34" charset="0"/>
              <a:cs typeface="Calibri" panose="020F0502020204030204" pitchFamily="34" charset="0"/>
            </a:endParaRPr>
          </a:p>
          <a:p>
            <a:endParaRPr lang="en-US" sz="3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6556125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STUDY</a:t>
            </a:r>
            <a:endParaRPr lang="en-US" dirty="0"/>
          </a:p>
        </p:txBody>
      </p:sp>
      <p:sp>
        <p:nvSpPr>
          <p:cNvPr id="3" name="Content Placeholder 2"/>
          <p:cNvSpPr>
            <a:spLocks noGrp="1"/>
          </p:cNvSpPr>
          <p:nvPr>
            <p:ph idx="1"/>
          </p:nvPr>
        </p:nvSpPr>
        <p:spPr/>
        <p:txBody>
          <a:bodyPr>
            <a:normAutofit/>
          </a:bodyPr>
          <a:lstStyle/>
          <a:p>
            <a:pPr marL="0" indent="0" algn="ctr">
              <a:buNone/>
            </a:pPr>
            <a:endParaRPr lang="en-US" sz="3600" b="1" u="sng" dirty="0" smtClean="0">
              <a:latin typeface="Calibri" panose="020F0502020204030204" pitchFamily="34" charset="0"/>
              <a:cs typeface="Calibri" panose="020F0502020204030204" pitchFamily="34" charset="0"/>
            </a:endParaRPr>
          </a:p>
          <a:p>
            <a:pPr marL="0" indent="0" algn="ctr">
              <a:buNone/>
            </a:pPr>
            <a:r>
              <a:rPr lang="en-US" sz="3600" b="1" u="sng" dirty="0" smtClean="0">
                <a:latin typeface="Calibri" panose="020F0502020204030204" pitchFamily="34" charset="0"/>
                <a:cs typeface="Calibri" panose="020F0502020204030204" pitchFamily="34" charset="0"/>
              </a:rPr>
              <a:t>UGA Instrument Shop</a:t>
            </a:r>
          </a:p>
          <a:p>
            <a:pPr marL="0" indent="0" algn="ctr">
              <a:buNone/>
            </a:pPr>
            <a:endParaRPr lang="en-US" sz="3600" b="1" u="sng" dirty="0">
              <a:latin typeface="Calibri" panose="020F0502020204030204" pitchFamily="34" charset="0"/>
              <a:cs typeface="Calibri" panose="020F0502020204030204" pitchFamily="34" charset="0"/>
            </a:endParaRPr>
          </a:p>
          <a:p>
            <a:pPr marL="0" indent="0" algn="ctr">
              <a:buNone/>
            </a:pPr>
            <a:r>
              <a:rPr lang="en-US" sz="2800" dirty="0" err="1" smtClean="0">
                <a:latin typeface="Calibri" panose="020F0502020204030204" pitchFamily="34" charset="0"/>
                <a:cs typeface="Calibri" panose="020F0502020204030204" pitchFamily="34" charset="0"/>
              </a:rPr>
              <a:t>WaterJet</a:t>
            </a:r>
            <a:r>
              <a:rPr lang="en-US" sz="2800" dirty="0" smtClean="0">
                <a:latin typeface="Calibri" panose="020F0502020204030204" pitchFamily="34" charset="0"/>
                <a:cs typeface="Calibri" panose="020F0502020204030204" pitchFamily="34" charset="0"/>
              </a:rPr>
              <a:t> Metal cutting machine</a:t>
            </a:r>
          </a:p>
          <a:p>
            <a:pPr marL="0" indent="0">
              <a:buNone/>
            </a:pPr>
            <a:endParaRPr lang="en-US" sz="3600" dirty="0" smtClean="0">
              <a:latin typeface="Calibri" panose="020F0502020204030204" pitchFamily="34" charset="0"/>
              <a:cs typeface="Calibri" panose="020F0502020204030204" pitchFamily="34" charset="0"/>
            </a:endParaRPr>
          </a:p>
          <a:p>
            <a:endParaRPr lang="en-US" sz="3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9184879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905000"/>
          </a:xfrm>
        </p:spPr>
        <p:txBody>
          <a:bodyPr/>
          <a:lstStyle/>
          <a:p>
            <a:r>
              <a:rPr lang="en-US" dirty="0" smtClean="0"/>
              <a:t/>
            </a:r>
            <a:br>
              <a:rPr lang="en-US" dirty="0" smtClean="0"/>
            </a:br>
            <a:r>
              <a:rPr lang="en-US" dirty="0" smtClean="0"/>
              <a:t/>
            </a:r>
            <a:br>
              <a:rPr lang="en-US" dirty="0" smtClean="0"/>
            </a:br>
            <a:r>
              <a:rPr lang="en-US" dirty="0"/>
              <a:t/>
            </a:r>
            <a:br>
              <a:rPr lang="en-US" dirty="0"/>
            </a:br>
            <a:r>
              <a:rPr lang="en-US" dirty="0" smtClean="0"/>
              <a:t>Specific Service</a:t>
            </a:r>
            <a:br>
              <a:rPr lang="en-US" dirty="0" smtClean="0"/>
            </a:br>
            <a:r>
              <a:rPr lang="en-US" sz="2800" b="1" dirty="0" err="1">
                <a:solidFill>
                  <a:schemeClr val="tx1"/>
                </a:solidFill>
                <a:latin typeface="Calibri" panose="020F0502020204030204" pitchFamily="34" charset="0"/>
                <a:cs typeface="Calibri" panose="020F0502020204030204" pitchFamily="34" charset="0"/>
              </a:rPr>
              <a:t>WaterJet</a:t>
            </a:r>
            <a:r>
              <a:rPr lang="en-US" sz="2800" b="1" dirty="0">
                <a:solidFill>
                  <a:schemeClr val="tx1"/>
                </a:solidFill>
                <a:latin typeface="Calibri" panose="020F0502020204030204" pitchFamily="34" charset="0"/>
                <a:cs typeface="Calibri" panose="020F0502020204030204" pitchFamily="34" charset="0"/>
              </a:rPr>
              <a:t> Cutting </a:t>
            </a:r>
            <a:r>
              <a:rPr lang="en-US" sz="2800" b="1" dirty="0" smtClean="0">
                <a:solidFill>
                  <a:schemeClr val="tx1"/>
                </a:solidFill>
                <a:latin typeface="Calibri" panose="020F0502020204030204" pitchFamily="34" charset="0"/>
                <a:cs typeface="Calibri" panose="020F0502020204030204" pitchFamily="34" charset="0"/>
              </a:rPr>
              <a:t>Machine</a:t>
            </a:r>
            <a:endParaRPr lang="en-US" dirty="0"/>
          </a:p>
        </p:txBody>
      </p:sp>
      <p:sp>
        <p:nvSpPr>
          <p:cNvPr id="3" name="Content Placeholder 2"/>
          <p:cNvSpPr>
            <a:spLocks noGrp="1"/>
          </p:cNvSpPr>
          <p:nvPr>
            <p:ph idx="1"/>
          </p:nvPr>
        </p:nvSpPr>
        <p:spPr>
          <a:xfrm>
            <a:off x="457200" y="2209800"/>
            <a:ext cx="8229600" cy="3916363"/>
          </a:xfrm>
        </p:spPr>
        <p:txBody>
          <a:bodyPr>
            <a:normAutofit lnSpcReduction="10000"/>
          </a:bodyPr>
          <a:lstStyle/>
          <a:p>
            <a:r>
              <a:rPr lang="en-US" sz="2800" b="1" u="sng" dirty="0" smtClean="0">
                <a:latin typeface="Calibri" panose="020F0502020204030204" pitchFamily="34" charset="0"/>
                <a:cs typeface="Calibri" panose="020F0502020204030204" pitchFamily="34" charset="0"/>
              </a:rPr>
              <a:t>Personnel </a:t>
            </a:r>
            <a:r>
              <a:rPr lang="en-US" sz="2800" b="1" u="sng" dirty="0">
                <a:latin typeface="Calibri" panose="020F0502020204030204" pitchFamily="34" charset="0"/>
                <a:cs typeface="Calibri" panose="020F0502020204030204" pitchFamily="34" charset="0"/>
              </a:rPr>
              <a:t>involved</a:t>
            </a:r>
            <a:r>
              <a:rPr lang="en-US" sz="2800" b="1" dirty="0" smtClean="0">
                <a:latin typeface="Calibri" panose="020F0502020204030204" pitchFamily="34" charset="0"/>
                <a:cs typeface="Calibri" panose="020F0502020204030204" pitchFamily="34" charset="0"/>
              </a:rPr>
              <a:t> </a:t>
            </a:r>
            <a:r>
              <a:rPr lang="en-US" sz="2800" dirty="0" smtClean="0">
                <a:latin typeface="Calibri" panose="020F0502020204030204" pitchFamily="34" charset="0"/>
                <a:cs typeface="Calibri" panose="020F0502020204030204" pitchFamily="34" charset="0"/>
              </a:rPr>
              <a:t>– </a:t>
            </a:r>
          </a:p>
          <a:p>
            <a:pPr lvl="1"/>
            <a:r>
              <a:rPr lang="en-US" sz="2000" dirty="0" smtClean="0">
                <a:latin typeface="Calibri" panose="020F0502020204030204" pitchFamily="34" charset="0"/>
                <a:cs typeface="Calibri" panose="020F0502020204030204" pitchFamily="34" charset="0"/>
              </a:rPr>
              <a:t>Instrument maker to operate the </a:t>
            </a:r>
            <a:r>
              <a:rPr lang="en-US" sz="2000" dirty="0" err="1" smtClean="0">
                <a:latin typeface="Calibri" panose="020F0502020204030204" pitchFamily="34" charset="0"/>
                <a:cs typeface="Calibri" panose="020F0502020204030204" pitchFamily="34" charset="0"/>
              </a:rPr>
              <a:t>WaterJet</a:t>
            </a:r>
            <a:r>
              <a:rPr lang="en-US" sz="2000" dirty="0" smtClean="0">
                <a:latin typeface="Calibri" panose="020F0502020204030204" pitchFamily="34" charset="0"/>
                <a:cs typeface="Calibri" panose="020F0502020204030204" pitchFamily="34" charset="0"/>
              </a:rPr>
              <a:t> </a:t>
            </a:r>
          </a:p>
          <a:p>
            <a:pPr lvl="1"/>
            <a:r>
              <a:rPr lang="en-US" sz="2000" dirty="0" smtClean="0">
                <a:latin typeface="Calibri" panose="020F0502020204030204" pitchFamily="34" charset="0"/>
                <a:cs typeface="Calibri" panose="020F0502020204030204" pitchFamily="34" charset="0"/>
              </a:rPr>
              <a:t>Shop manager for review</a:t>
            </a:r>
          </a:p>
          <a:p>
            <a:r>
              <a:rPr lang="en-US" sz="2800" b="1" u="sng" dirty="0">
                <a:latin typeface="Calibri" panose="020F0502020204030204" pitchFamily="34" charset="0"/>
                <a:cs typeface="Calibri" panose="020F0502020204030204" pitchFamily="34" charset="0"/>
              </a:rPr>
              <a:t>Office expenses </a:t>
            </a:r>
            <a:r>
              <a:rPr lang="en-US" sz="2800" dirty="0" smtClean="0">
                <a:latin typeface="Calibri" panose="020F0502020204030204" pitchFamily="34" charset="0"/>
                <a:cs typeface="Calibri" panose="020F0502020204030204" pitchFamily="34" charset="0"/>
              </a:rPr>
              <a:t>– internet charges</a:t>
            </a:r>
          </a:p>
          <a:p>
            <a:r>
              <a:rPr lang="en-US" sz="2800" b="1" u="sng" dirty="0" smtClean="0">
                <a:latin typeface="Calibri" panose="020F0502020204030204" pitchFamily="34" charset="0"/>
                <a:cs typeface="Calibri" panose="020F0502020204030204" pitchFamily="34" charset="0"/>
              </a:rPr>
              <a:t>Job </a:t>
            </a:r>
            <a:r>
              <a:rPr lang="en-US" sz="2800" b="1" u="sng" dirty="0">
                <a:latin typeface="Calibri" panose="020F0502020204030204" pitchFamily="34" charset="0"/>
                <a:cs typeface="Calibri" panose="020F0502020204030204" pitchFamily="34" charset="0"/>
              </a:rPr>
              <a:t>specific supplies </a:t>
            </a:r>
            <a:r>
              <a:rPr lang="en-US" sz="2800" dirty="0" smtClean="0">
                <a:latin typeface="Calibri" panose="020F0502020204030204" pitchFamily="34" charset="0"/>
                <a:cs typeface="Calibri" panose="020F0502020204030204" pitchFamily="34" charset="0"/>
              </a:rPr>
              <a:t>– </a:t>
            </a:r>
          </a:p>
          <a:p>
            <a:pPr lvl="1"/>
            <a:r>
              <a:rPr lang="en-US" sz="2000" dirty="0" smtClean="0">
                <a:latin typeface="Calibri" panose="020F0502020204030204" pitchFamily="34" charset="0"/>
                <a:cs typeface="Calibri" panose="020F0502020204030204" pitchFamily="34" charset="0"/>
              </a:rPr>
              <a:t>crushed garnet sand</a:t>
            </a:r>
          </a:p>
          <a:p>
            <a:pPr lvl="1"/>
            <a:r>
              <a:rPr lang="en-US" sz="2000" dirty="0" smtClean="0">
                <a:latin typeface="Calibri" panose="020F0502020204030204" pitchFamily="34" charset="0"/>
                <a:cs typeface="Calibri" panose="020F0502020204030204" pitchFamily="34" charset="0"/>
              </a:rPr>
              <a:t>shop towels</a:t>
            </a:r>
          </a:p>
          <a:p>
            <a:r>
              <a:rPr lang="en-US" sz="2800" b="1" u="sng" dirty="0" smtClean="0">
                <a:latin typeface="Calibri" panose="020F0502020204030204" pitchFamily="34" charset="0"/>
                <a:cs typeface="Calibri" panose="020F0502020204030204" pitchFamily="34" charset="0"/>
              </a:rPr>
              <a:t>Related </a:t>
            </a:r>
            <a:r>
              <a:rPr lang="en-US" sz="2800" b="1" u="sng" dirty="0">
                <a:latin typeface="Calibri" panose="020F0502020204030204" pitchFamily="34" charset="0"/>
                <a:cs typeface="Calibri" panose="020F0502020204030204" pitchFamily="34" charset="0"/>
              </a:rPr>
              <a:t>activities </a:t>
            </a:r>
            <a:r>
              <a:rPr lang="en-US" sz="2800" dirty="0" smtClean="0">
                <a:latin typeface="Calibri" panose="020F0502020204030204" pitchFamily="34" charset="0"/>
                <a:cs typeface="Calibri" panose="020F0502020204030204" pitchFamily="34" charset="0"/>
              </a:rPr>
              <a:t>– </a:t>
            </a:r>
          </a:p>
          <a:p>
            <a:pPr lvl="1"/>
            <a:r>
              <a:rPr lang="en-US" sz="2000" dirty="0" smtClean="0">
                <a:latin typeface="Calibri" panose="020F0502020204030204" pitchFamily="34" charset="0"/>
                <a:cs typeface="Calibri" panose="020F0502020204030204" pitchFamily="34" charset="0"/>
              </a:rPr>
              <a:t>regular maintenance</a:t>
            </a:r>
          </a:p>
          <a:p>
            <a:pPr lvl="1"/>
            <a:r>
              <a:rPr lang="en-US" sz="2000" dirty="0" smtClean="0">
                <a:latin typeface="Calibri" panose="020F0502020204030204" pitchFamily="34" charset="0"/>
                <a:cs typeface="Calibri" panose="020F0502020204030204" pitchFamily="34" charset="0"/>
              </a:rPr>
              <a:t>area clean up</a:t>
            </a:r>
            <a:endParaRPr lang="en-US" sz="2800" dirty="0" smtClean="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3618010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Personnel Cost </a:t>
            </a:r>
            <a:r>
              <a:rPr lang="en-US" sz="3600" dirty="0" smtClean="0"/>
              <a:t>Assumptions</a:t>
            </a:r>
            <a:br>
              <a:rPr lang="en-US" sz="3600" dirty="0" smtClean="0"/>
            </a:br>
            <a:r>
              <a:rPr lang="en-US" sz="2800" b="1" u="sng" dirty="0" err="1">
                <a:solidFill>
                  <a:schemeClr val="tx1"/>
                </a:solidFill>
                <a:latin typeface="Calibri" panose="020F0502020204030204" pitchFamily="34" charset="0"/>
                <a:cs typeface="Calibri" panose="020F0502020204030204" pitchFamily="34" charset="0"/>
              </a:rPr>
              <a:t>WaterJet</a:t>
            </a:r>
            <a:r>
              <a:rPr lang="en-US" sz="2800" b="1" u="sng" dirty="0">
                <a:solidFill>
                  <a:schemeClr val="tx1"/>
                </a:solidFill>
                <a:latin typeface="Calibri" panose="020F0502020204030204" pitchFamily="34" charset="0"/>
                <a:cs typeface="Calibri" panose="020F0502020204030204" pitchFamily="34" charset="0"/>
              </a:rPr>
              <a:t> Cutting Machine</a:t>
            </a:r>
            <a:endParaRPr lang="en-US" sz="2800" dirty="0"/>
          </a:p>
        </p:txBody>
      </p:sp>
      <p:graphicFrame>
        <p:nvGraphicFramePr>
          <p:cNvPr id="12" name="Content Placeholder 11"/>
          <p:cNvGraphicFramePr>
            <a:graphicFrameLocks noGrp="1"/>
          </p:cNvGraphicFramePr>
          <p:nvPr>
            <p:ph idx="1"/>
            <p:extLst>
              <p:ext uri="{D42A27DB-BD31-4B8C-83A1-F6EECF244321}">
                <p14:modId xmlns:p14="http://schemas.microsoft.com/office/powerpoint/2010/main" val="1906884474"/>
              </p:ext>
            </p:extLst>
          </p:nvPr>
        </p:nvGraphicFramePr>
        <p:xfrm>
          <a:off x="457200" y="1905000"/>
          <a:ext cx="7493002" cy="3743325"/>
        </p:xfrm>
        <a:graphic>
          <a:graphicData uri="http://schemas.openxmlformats.org/drawingml/2006/table">
            <a:tbl>
              <a:tblPr/>
              <a:tblGrid>
                <a:gridCol w="609342"/>
                <a:gridCol w="599821"/>
                <a:gridCol w="799761"/>
                <a:gridCol w="609342"/>
                <a:gridCol w="609342"/>
                <a:gridCol w="609342"/>
                <a:gridCol w="609342"/>
                <a:gridCol w="609342"/>
                <a:gridCol w="609342"/>
                <a:gridCol w="609342"/>
                <a:gridCol w="609342"/>
                <a:gridCol w="609342"/>
              </a:tblGrid>
              <a:tr h="190500">
                <a:tc>
                  <a:txBody>
                    <a:bodyPr/>
                    <a:lstStyle/>
                    <a:p>
                      <a:pPr algn="l" fontAlgn="b"/>
                      <a:endParaRPr lang="en-US" sz="1100" b="0" i="0" u="none" strike="noStrike" dirty="0">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a:endParaRPr>
                    </a:p>
                  </a:txBody>
                  <a:tcPr marL="9525" marR="9525" marT="9525" marB="0" anchor="b">
                    <a:lnL>
                      <a:noFill/>
                    </a:lnL>
                    <a:lnR>
                      <a:noFill/>
                    </a:lnR>
                    <a:lnT>
                      <a:noFill/>
                    </a:lnT>
                    <a:lnB>
                      <a:noFill/>
                    </a:lnB>
                  </a:tcPr>
                </a:tc>
              </a:tr>
              <a:tr h="333375">
                <a:tc>
                  <a:txBody>
                    <a:bodyPr/>
                    <a:lstStyle/>
                    <a:p>
                      <a:pPr algn="l" fontAlgn="b"/>
                      <a:endParaRPr lang="en-US" sz="11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a:endParaRPr>
                    </a:p>
                  </a:txBody>
                  <a:tcPr marL="9525" marR="9525" marT="9525" marB="0" anchor="b">
                    <a:lnL>
                      <a:noFill/>
                    </a:lnL>
                    <a:lnR>
                      <a:noFill/>
                    </a:lnR>
                    <a:lnT>
                      <a:noFill/>
                    </a:lnT>
                    <a:lnB>
                      <a:noFill/>
                    </a:lnB>
                  </a:tcPr>
                </a:tc>
                <a:tc gridSpan="9">
                  <a:txBody>
                    <a:bodyPr/>
                    <a:lstStyle/>
                    <a:p>
                      <a:pPr algn="ctr" fontAlgn="b"/>
                      <a:r>
                        <a:rPr lang="en-US" sz="2000" b="1" i="0" u="sng" strike="noStrike">
                          <a:solidFill>
                            <a:srgbClr val="000000"/>
                          </a:solidFill>
                          <a:effectLst/>
                          <a:latin typeface="Calibri"/>
                        </a:rPr>
                        <a:t>Employee Potential</a:t>
                      </a:r>
                    </a:p>
                  </a:txBody>
                  <a:tcPr marL="9525" marR="9525" marT="9525"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100" b="0" i="0" u="none" strike="noStrike">
                        <a:solidFill>
                          <a:srgbClr val="000000"/>
                        </a:solidFill>
                        <a:effectLst/>
                        <a:latin typeface="Calibri"/>
                      </a:endParaRPr>
                    </a:p>
                  </a:txBody>
                  <a:tcPr marL="9525" marR="9525" marT="9525" marB="0" anchor="b">
                    <a:lnL>
                      <a:noFill/>
                    </a:lnL>
                    <a:lnR>
                      <a:noFill/>
                    </a:lnR>
                    <a:lnT>
                      <a:noFill/>
                    </a:lnT>
                    <a:lnB>
                      <a:noFill/>
                    </a:lnB>
                  </a:tcPr>
                </a:tc>
              </a:tr>
              <a:tr h="333375">
                <a:tc>
                  <a:txBody>
                    <a:bodyPr/>
                    <a:lstStyle/>
                    <a:p>
                      <a:pPr algn="l" fontAlgn="b"/>
                      <a:endParaRPr lang="en-US" sz="11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a:endParaRPr>
                    </a:p>
                  </a:txBody>
                  <a:tcPr marL="9525" marR="9525" marT="9525" marB="0" anchor="b">
                    <a:lnL>
                      <a:noFill/>
                    </a:lnL>
                    <a:lnR>
                      <a:noFill/>
                    </a:lnR>
                    <a:lnT>
                      <a:noFill/>
                    </a:lnT>
                    <a:lnB>
                      <a:noFill/>
                    </a:lnB>
                  </a:tcPr>
                </a:tc>
                <a:tc gridSpan="9">
                  <a:txBody>
                    <a:bodyPr/>
                    <a:lstStyle/>
                    <a:p>
                      <a:pPr algn="ctr" fontAlgn="b"/>
                      <a:r>
                        <a:rPr lang="en-US" sz="2000" b="0" i="0" u="none" strike="noStrike" dirty="0">
                          <a:solidFill>
                            <a:srgbClr val="000000"/>
                          </a:solidFill>
                          <a:effectLst/>
                          <a:latin typeface="Calibri"/>
                        </a:rPr>
                        <a:t>Assumes 40 hours per week</a:t>
                      </a:r>
                    </a:p>
                  </a:txBody>
                  <a:tcPr marL="9525" marR="9525" marT="9525"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100" b="0" i="0" u="none" strike="noStrike">
                        <a:solidFill>
                          <a:srgbClr val="000000"/>
                        </a:solidFill>
                        <a:effectLst/>
                        <a:latin typeface="Calibri"/>
                      </a:endParaRPr>
                    </a:p>
                  </a:txBody>
                  <a:tcPr marL="9525" marR="9525" marT="9525" marB="0" anchor="b">
                    <a:lnL>
                      <a:noFill/>
                    </a:lnL>
                    <a:lnR>
                      <a:noFill/>
                    </a:lnR>
                    <a:lnT>
                      <a:noFill/>
                    </a:lnT>
                    <a:lnB>
                      <a:noFill/>
                    </a:lnB>
                  </a:tcPr>
                </a:tc>
              </a:tr>
              <a:tr h="333375">
                <a:tc>
                  <a:txBody>
                    <a:bodyPr/>
                    <a:lstStyle/>
                    <a:p>
                      <a:pPr algn="l" fontAlgn="b"/>
                      <a:endParaRPr lang="en-US" sz="1100" b="0" i="0" u="none" strike="noStrike" dirty="0">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en-US" sz="20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en-US" sz="20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en-US" sz="20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en-US" sz="20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en-US" sz="20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en-US" sz="20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a:endParaRPr>
                    </a:p>
                  </a:txBody>
                  <a:tcPr marL="9525" marR="9525" marT="9525" marB="0" anchor="b">
                    <a:lnL>
                      <a:noFill/>
                    </a:lnL>
                    <a:lnR>
                      <a:noFill/>
                    </a:lnR>
                    <a:lnT>
                      <a:noFill/>
                    </a:lnT>
                    <a:lnB>
                      <a:noFill/>
                    </a:lnB>
                  </a:tcPr>
                </a:tc>
              </a:tr>
              <a:tr h="333375">
                <a:tc>
                  <a:txBody>
                    <a:bodyPr/>
                    <a:lstStyle/>
                    <a:p>
                      <a:pPr algn="l" fontAlgn="b"/>
                      <a:endParaRPr lang="en-US" sz="11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r" fontAlgn="b"/>
                      <a:r>
                        <a:rPr lang="en-US" sz="2000" b="0" i="0" u="none" strike="noStrike">
                          <a:solidFill>
                            <a:srgbClr val="000000"/>
                          </a:solidFill>
                          <a:effectLst/>
                          <a:latin typeface="Calibri"/>
                        </a:rPr>
                        <a:t>2088 </a:t>
                      </a:r>
                    </a:p>
                  </a:txBody>
                  <a:tcPr marL="9525" marR="9525" marT="9525" marB="0" anchor="b">
                    <a:lnL>
                      <a:noFill/>
                    </a:lnL>
                    <a:lnR>
                      <a:noFill/>
                    </a:lnR>
                    <a:lnT>
                      <a:noFill/>
                    </a:lnT>
                    <a:lnB>
                      <a:noFill/>
                    </a:lnB>
                  </a:tcPr>
                </a:tc>
                <a:tc gridSpan="5">
                  <a:txBody>
                    <a:bodyPr/>
                    <a:lstStyle/>
                    <a:p>
                      <a:pPr algn="l" fontAlgn="b"/>
                      <a:r>
                        <a:rPr lang="en-US" sz="2000" b="0" i="0" u="sng" strike="noStrike">
                          <a:solidFill>
                            <a:srgbClr val="000000"/>
                          </a:solidFill>
                          <a:effectLst/>
                          <a:latin typeface="Calibri"/>
                        </a:rPr>
                        <a:t>Business Hours</a:t>
                      </a:r>
                      <a:r>
                        <a:rPr lang="en-US" sz="2000" b="0" i="0" u="none" strike="noStrike">
                          <a:solidFill>
                            <a:srgbClr val="000000"/>
                          </a:solidFill>
                          <a:effectLst/>
                          <a:latin typeface="Calibri"/>
                        </a:rPr>
                        <a:t> in FY15</a:t>
                      </a:r>
                    </a:p>
                  </a:txBody>
                  <a:tcPr marL="9525" marR="9525" marT="9525"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1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a:endParaRPr>
                    </a:p>
                  </a:txBody>
                  <a:tcPr marL="9525" marR="9525" marT="9525" marB="0" anchor="b">
                    <a:lnL>
                      <a:noFill/>
                    </a:lnL>
                    <a:lnR>
                      <a:noFill/>
                    </a:lnR>
                    <a:lnT>
                      <a:noFill/>
                    </a:lnT>
                    <a:lnB>
                      <a:noFill/>
                    </a:lnB>
                  </a:tcPr>
                </a:tc>
              </a:tr>
              <a:tr h="333375">
                <a:tc>
                  <a:txBody>
                    <a:bodyPr/>
                    <a:lstStyle/>
                    <a:p>
                      <a:pPr algn="l" fontAlgn="b"/>
                      <a:endParaRPr lang="en-US" sz="11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r" fontAlgn="b"/>
                      <a:r>
                        <a:rPr lang="en-US" sz="2000" b="0" i="0" u="none" strike="noStrike">
                          <a:solidFill>
                            <a:srgbClr val="000000"/>
                          </a:solidFill>
                          <a:effectLst/>
                          <a:latin typeface="Calibri"/>
                        </a:rPr>
                        <a:t>(96)</a:t>
                      </a:r>
                    </a:p>
                  </a:txBody>
                  <a:tcPr marL="9525" marR="9525" marT="9525" marB="0" anchor="b">
                    <a:lnL>
                      <a:noFill/>
                    </a:lnL>
                    <a:lnR>
                      <a:noFill/>
                    </a:lnR>
                    <a:lnT>
                      <a:noFill/>
                    </a:lnT>
                    <a:lnB>
                      <a:noFill/>
                    </a:lnB>
                  </a:tcPr>
                </a:tc>
                <a:tc gridSpan="8">
                  <a:txBody>
                    <a:bodyPr/>
                    <a:lstStyle/>
                    <a:p>
                      <a:pPr algn="l" fontAlgn="b"/>
                      <a:r>
                        <a:rPr lang="en-US" sz="2000" b="0" i="0" u="none" strike="noStrike">
                          <a:solidFill>
                            <a:srgbClr val="000000"/>
                          </a:solidFill>
                          <a:effectLst/>
                          <a:latin typeface="Calibri"/>
                        </a:rPr>
                        <a:t>LESS </a:t>
                      </a:r>
                      <a:r>
                        <a:rPr lang="en-US" sz="2000" b="0" i="0" u="sng" strike="noStrike">
                          <a:solidFill>
                            <a:srgbClr val="000000"/>
                          </a:solidFill>
                          <a:effectLst/>
                          <a:latin typeface="Calibri"/>
                        </a:rPr>
                        <a:t>Holiday hours</a:t>
                      </a:r>
                      <a:r>
                        <a:rPr lang="en-US" sz="2000" b="0" i="0" u="none" strike="noStrike">
                          <a:solidFill>
                            <a:srgbClr val="000000"/>
                          </a:solidFill>
                          <a:effectLst/>
                          <a:latin typeface="Calibri"/>
                        </a:rPr>
                        <a:t>  (12 UGA holidays FY15)</a:t>
                      </a:r>
                    </a:p>
                  </a:txBody>
                  <a:tcPr marL="9525" marR="9525" marT="9525"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100" b="0" i="0" u="none" strike="noStrike">
                        <a:solidFill>
                          <a:srgbClr val="000000"/>
                        </a:solidFill>
                        <a:effectLst/>
                        <a:latin typeface="Calibri"/>
                      </a:endParaRPr>
                    </a:p>
                  </a:txBody>
                  <a:tcPr marL="9525" marR="9525" marT="9525" marB="0" anchor="b">
                    <a:lnL>
                      <a:noFill/>
                    </a:lnL>
                    <a:lnR>
                      <a:noFill/>
                    </a:lnR>
                    <a:lnT>
                      <a:noFill/>
                    </a:lnT>
                    <a:lnB>
                      <a:noFill/>
                    </a:lnB>
                  </a:tcPr>
                </a:tc>
              </a:tr>
              <a:tr h="333375">
                <a:tc>
                  <a:txBody>
                    <a:bodyPr/>
                    <a:lstStyle/>
                    <a:p>
                      <a:pPr algn="l" fontAlgn="b"/>
                      <a:endParaRPr lang="en-US" sz="11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r" fontAlgn="b"/>
                      <a:r>
                        <a:rPr lang="en-US" sz="2000" b="0" i="0" u="none" strike="noStrike">
                          <a:solidFill>
                            <a:srgbClr val="000000"/>
                          </a:solidFill>
                          <a:effectLst/>
                          <a:latin typeface="Calibri"/>
                        </a:rPr>
                        <a:t>(64)</a:t>
                      </a:r>
                    </a:p>
                  </a:txBody>
                  <a:tcPr marL="9525" marR="9525" marT="9525" marB="0" anchor="b">
                    <a:lnL>
                      <a:noFill/>
                    </a:lnL>
                    <a:lnR>
                      <a:noFill/>
                    </a:lnR>
                    <a:lnT>
                      <a:noFill/>
                    </a:lnT>
                    <a:lnB>
                      <a:noFill/>
                    </a:lnB>
                  </a:tcPr>
                </a:tc>
                <a:tc gridSpan="8">
                  <a:txBody>
                    <a:bodyPr/>
                    <a:lstStyle/>
                    <a:p>
                      <a:pPr algn="l" fontAlgn="b"/>
                      <a:r>
                        <a:rPr lang="en-US" sz="2000" b="0" i="0" u="none" strike="noStrike">
                          <a:solidFill>
                            <a:srgbClr val="000000"/>
                          </a:solidFill>
                          <a:effectLst/>
                          <a:latin typeface="Calibri"/>
                        </a:rPr>
                        <a:t>LESS Estimated </a:t>
                      </a:r>
                      <a:r>
                        <a:rPr lang="en-US" sz="2000" b="0" i="0" u="sng" strike="noStrike">
                          <a:solidFill>
                            <a:srgbClr val="000000"/>
                          </a:solidFill>
                          <a:effectLst/>
                          <a:latin typeface="Calibri"/>
                        </a:rPr>
                        <a:t>Annual Leave</a:t>
                      </a:r>
                      <a:r>
                        <a:rPr lang="en-US" sz="2000" b="0" i="0" u="none" strike="noStrike">
                          <a:solidFill>
                            <a:srgbClr val="000000"/>
                          </a:solidFill>
                          <a:effectLst/>
                          <a:latin typeface="Calibri"/>
                        </a:rPr>
                        <a:t> hours  (8 days)</a:t>
                      </a:r>
                    </a:p>
                  </a:txBody>
                  <a:tcPr marL="9525" marR="9525" marT="9525"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100" b="0" i="0" u="none" strike="noStrike">
                        <a:solidFill>
                          <a:srgbClr val="000000"/>
                        </a:solidFill>
                        <a:effectLst/>
                        <a:latin typeface="Calibri"/>
                      </a:endParaRPr>
                    </a:p>
                  </a:txBody>
                  <a:tcPr marL="9525" marR="9525" marT="9525" marB="0" anchor="b">
                    <a:lnL>
                      <a:noFill/>
                    </a:lnL>
                    <a:lnR>
                      <a:noFill/>
                    </a:lnR>
                    <a:lnT>
                      <a:noFill/>
                    </a:lnT>
                    <a:lnB>
                      <a:noFill/>
                    </a:lnB>
                  </a:tcPr>
                </a:tc>
              </a:tr>
              <a:tr h="342900">
                <a:tc>
                  <a:txBody>
                    <a:bodyPr/>
                    <a:lstStyle/>
                    <a:p>
                      <a:pPr algn="l" fontAlgn="b"/>
                      <a:endParaRPr lang="en-US" sz="11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r" fontAlgn="b"/>
                      <a:r>
                        <a:rPr lang="en-US" sz="2000" b="0" i="0" u="none" strike="noStrike">
                          <a:solidFill>
                            <a:srgbClr val="000000"/>
                          </a:solidFill>
                          <a:effectLst/>
                          <a:latin typeface="Calibri"/>
                        </a:rPr>
                        <a:t>(40)</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gridSpan="8">
                  <a:txBody>
                    <a:bodyPr/>
                    <a:lstStyle/>
                    <a:p>
                      <a:pPr algn="l" fontAlgn="b"/>
                      <a:r>
                        <a:rPr lang="en-US" sz="2000" b="0" i="0" u="none" strike="noStrike" dirty="0">
                          <a:solidFill>
                            <a:srgbClr val="000000"/>
                          </a:solidFill>
                          <a:effectLst/>
                          <a:latin typeface="Calibri"/>
                        </a:rPr>
                        <a:t>LESS Estimated </a:t>
                      </a:r>
                      <a:r>
                        <a:rPr lang="en-US" sz="2000" b="0" i="0" u="sng" strike="noStrike" dirty="0">
                          <a:solidFill>
                            <a:srgbClr val="000000"/>
                          </a:solidFill>
                          <a:effectLst/>
                          <a:latin typeface="Calibri"/>
                        </a:rPr>
                        <a:t>Sick Leave</a:t>
                      </a:r>
                      <a:r>
                        <a:rPr lang="en-US" sz="2000" b="0" i="0" u="none" strike="noStrike" dirty="0">
                          <a:solidFill>
                            <a:srgbClr val="000000"/>
                          </a:solidFill>
                          <a:effectLst/>
                          <a:latin typeface="Calibri"/>
                        </a:rPr>
                        <a:t> hours  (5 days)</a:t>
                      </a:r>
                    </a:p>
                  </a:txBody>
                  <a:tcPr marL="9525" marR="9525" marT="9525"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100" b="0" i="0" u="none" strike="noStrike">
                        <a:solidFill>
                          <a:srgbClr val="000000"/>
                        </a:solidFill>
                        <a:effectLst/>
                        <a:latin typeface="Calibri"/>
                      </a:endParaRPr>
                    </a:p>
                  </a:txBody>
                  <a:tcPr marL="9525" marR="9525" marT="9525" marB="0" anchor="b">
                    <a:lnL>
                      <a:noFill/>
                    </a:lnL>
                    <a:lnR>
                      <a:noFill/>
                    </a:lnR>
                    <a:lnT>
                      <a:noFill/>
                    </a:lnT>
                    <a:lnB>
                      <a:noFill/>
                    </a:lnB>
                  </a:tcPr>
                </a:tc>
              </a:tr>
              <a:tr h="342900">
                <a:tc>
                  <a:txBody>
                    <a:bodyPr/>
                    <a:lstStyle/>
                    <a:p>
                      <a:pPr algn="l" fontAlgn="b"/>
                      <a:endParaRPr lang="en-US" sz="11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r" fontAlgn="b"/>
                      <a:r>
                        <a:rPr lang="en-US" sz="2000" b="0" i="0" u="none" strike="noStrike">
                          <a:solidFill>
                            <a:srgbClr val="000000"/>
                          </a:solidFill>
                          <a:effectLst/>
                          <a:latin typeface="Calibri"/>
                        </a:rPr>
                        <a:t>1888</a:t>
                      </a:r>
                    </a:p>
                  </a:txBody>
                  <a:tcPr marL="9525" marR="9525" marT="9525" marB="0" anchor="b">
                    <a:lnL>
                      <a:noFill/>
                    </a:lnL>
                    <a:lnR>
                      <a:noFill/>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gridSpan="5">
                  <a:txBody>
                    <a:bodyPr/>
                    <a:lstStyle/>
                    <a:p>
                      <a:pPr algn="l" fontAlgn="b"/>
                      <a:r>
                        <a:rPr lang="en-US" sz="2000" b="0" i="0" u="none" strike="noStrike">
                          <a:solidFill>
                            <a:srgbClr val="000000"/>
                          </a:solidFill>
                          <a:effectLst/>
                          <a:latin typeface="Calibri"/>
                        </a:rPr>
                        <a:t>Potential Hours to work</a:t>
                      </a:r>
                    </a:p>
                  </a:txBody>
                  <a:tcPr marL="9525" marR="9525" marT="9525"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1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a:endParaRPr>
                    </a:p>
                  </a:txBody>
                  <a:tcPr marL="9525" marR="9525" marT="9525" marB="0" anchor="b">
                    <a:lnL>
                      <a:noFill/>
                    </a:lnL>
                    <a:lnR>
                      <a:noFill/>
                    </a:lnR>
                    <a:lnT>
                      <a:noFill/>
                    </a:lnT>
                    <a:lnB>
                      <a:noFill/>
                    </a:lnB>
                  </a:tcPr>
                </a:tc>
              </a:tr>
              <a:tr h="342900">
                <a:tc>
                  <a:txBody>
                    <a:bodyPr/>
                    <a:lstStyle/>
                    <a:p>
                      <a:pPr algn="l" fontAlgn="b"/>
                      <a:endParaRPr lang="en-US" sz="11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en-US" sz="2000" b="0" i="0" u="none" strike="noStrike">
                        <a:solidFill>
                          <a:srgbClr val="000000"/>
                        </a:solidFill>
                        <a:effectLst/>
                        <a:latin typeface="Calibri"/>
                      </a:endParaRPr>
                    </a:p>
                  </a:txBody>
                  <a:tcPr marL="9525" marR="9525" marT="9525"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n-US" sz="20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en-US" sz="20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en-US" sz="20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en-US" sz="20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en-US" sz="20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a:endParaRPr>
                    </a:p>
                  </a:txBody>
                  <a:tcPr marL="9525" marR="9525" marT="9525" marB="0" anchor="b">
                    <a:lnL>
                      <a:noFill/>
                    </a:lnL>
                    <a:lnR>
                      <a:noFill/>
                    </a:lnR>
                    <a:lnT>
                      <a:noFill/>
                    </a:lnT>
                    <a:lnB>
                      <a:noFill/>
                    </a:lnB>
                  </a:tcPr>
                </a:tc>
              </a:tr>
              <a:tr h="333375">
                <a:tc>
                  <a:txBody>
                    <a:bodyPr/>
                    <a:lstStyle/>
                    <a:p>
                      <a:pPr algn="l" fontAlgn="b"/>
                      <a:endParaRPr lang="en-US" sz="11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r" fontAlgn="b"/>
                      <a:r>
                        <a:rPr lang="en-US" sz="2000" b="0" i="0" u="none" strike="noStrike">
                          <a:solidFill>
                            <a:srgbClr val="000000"/>
                          </a:solidFill>
                          <a:effectLst/>
                          <a:latin typeface="Calibri"/>
                        </a:rPr>
                        <a:t>90%</a:t>
                      </a:r>
                    </a:p>
                  </a:txBody>
                  <a:tcPr marL="9525" marR="9525" marT="9525" marB="0" anchor="b">
                    <a:lnL>
                      <a:noFill/>
                    </a:lnL>
                    <a:lnR>
                      <a:noFill/>
                    </a:lnR>
                    <a:lnT>
                      <a:noFill/>
                    </a:lnT>
                    <a:lnB>
                      <a:noFill/>
                    </a:lnB>
                  </a:tcPr>
                </a:tc>
                <a:tc gridSpan="4">
                  <a:txBody>
                    <a:bodyPr/>
                    <a:lstStyle/>
                    <a:p>
                      <a:pPr algn="l" fontAlgn="b"/>
                      <a:r>
                        <a:rPr lang="en-US" sz="2000" b="0" i="0" u="none" strike="noStrike">
                          <a:solidFill>
                            <a:srgbClr val="000000"/>
                          </a:solidFill>
                          <a:effectLst/>
                          <a:latin typeface="Calibri"/>
                        </a:rPr>
                        <a:t>Potential work hours</a:t>
                      </a:r>
                    </a:p>
                  </a:txBody>
                  <a:tcPr marL="9525" marR="9525" marT="9525"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20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a:endParaRPr>
                    </a:p>
                  </a:txBody>
                  <a:tcPr marL="9525" marR="9525" marT="9525" marB="0" anchor="b">
                    <a:lnL>
                      <a:noFill/>
                    </a:lnL>
                    <a:lnR>
                      <a:noFill/>
                    </a:lnR>
                    <a:lnT>
                      <a:noFill/>
                    </a:lnT>
                    <a:lnB>
                      <a:noFill/>
                    </a:lnB>
                  </a:tcPr>
                </a:tc>
              </a:tr>
              <a:tr h="190500">
                <a:tc>
                  <a:txBody>
                    <a:bodyPr/>
                    <a:lstStyle/>
                    <a:p>
                      <a:pPr algn="l" fontAlgn="b"/>
                      <a:endParaRPr lang="en-US" sz="11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a:endParaRPr>
                    </a:p>
                  </a:txBody>
                  <a:tcPr marL="9525" marR="9525" marT="9525" marB="0" anchor="b">
                    <a:lnL>
                      <a:noFill/>
                    </a:lnL>
                    <a:lnR>
                      <a:noFill/>
                    </a:lnR>
                    <a:lnT>
                      <a:noFill/>
                    </a:lnT>
                    <a:lnB>
                      <a:noFill/>
                    </a:lnB>
                  </a:tcPr>
                </a:tc>
              </a:tr>
            </a:tbl>
          </a:graphicData>
        </a:graphic>
      </p:graphicFrame>
    </p:spTree>
    <p:extLst>
      <p:ext uri="{BB962C8B-B14F-4D97-AF65-F5344CB8AC3E}">
        <p14:creationId xmlns:p14="http://schemas.microsoft.com/office/powerpoint/2010/main" val="175634599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752600"/>
          </a:xfrm>
        </p:spPr>
        <p:txBody>
          <a:bodyPr/>
          <a:lstStyle/>
          <a:p>
            <a:r>
              <a:rPr lang="en-US" sz="3600" dirty="0" smtClean="0"/>
              <a:t/>
            </a:r>
            <a:br>
              <a:rPr lang="en-US" sz="3600" dirty="0" smtClean="0"/>
            </a:br>
            <a:r>
              <a:rPr lang="en-US" sz="3600" dirty="0" smtClean="0"/>
              <a:t/>
            </a:r>
            <a:br>
              <a:rPr lang="en-US" sz="3600" dirty="0" smtClean="0"/>
            </a:br>
            <a:r>
              <a:rPr lang="en-US" sz="3600" dirty="0"/>
              <a:t/>
            </a:r>
            <a:br>
              <a:rPr lang="en-US" sz="3600" dirty="0"/>
            </a:br>
            <a:r>
              <a:rPr lang="en-US" sz="3600" dirty="0" smtClean="0"/>
              <a:t>Personnel Cost Assumptions</a:t>
            </a:r>
            <a:br>
              <a:rPr lang="en-US" sz="3600" dirty="0" smtClean="0"/>
            </a:br>
            <a:r>
              <a:rPr lang="en-US" sz="2800" b="1" u="sng" dirty="0" err="1">
                <a:solidFill>
                  <a:schemeClr val="tx1"/>
                </a:solidFill>
                <a:latin typeface="Calibri" panose="020F0502020204030204" pitchFamily="34" charset="0"/>
                <a:cs typeface="Calibri" panose="020F0502020204030204" pitchFamily="34" charset="0"/>
              </a:rPr>
              <a:t>WaterJet</a:t>
            </a:r>
            <a:r>
              <a:rPr lang="en-US" sz="2800" b="1" u="sng" dirty="0">
                <a:solidFill>
                  <a:schemeClr val="tx1"/>
                </a:solidFill>
                <a:latin typeface="Calibri" panose="020F0502020204030204" pitchFamily="34" charset="0"/>
                <a:cs typeface="Calibri" panose="020F0502020204030204" pitchFamily="34" charset="0"/>
              </a:rPr>
              <a:t> Cutting </a:t>
            </a:r>
            <a:r>
              <a:rPr lang="en-US" sz="2800" b="1" u="sng" dirty="0" smtClean="0">
                <a:solidFill>
                  <a:schemeClr val="tx1"/>
                </a:solidFill>
                <a:latin typeface="Calibri" panose="020F0502020204030204" pitchFamily="34" charset="0"/>
                <a:cs typeface="Calibri" panose="020F0502020204030204" pitchFamily="34" charset="0"/>
              </a:rPr>
              <a:t>Machine</a:t>
            </a:r>
            <a:endParaRPr lang="en-US" sz="2800" dirty="0"/>
          </a:p>
        </p:txBody>
      </p:sp>
      <p:sp>
        <p:nvSpPr>
          <p:cNvPr id="3" name="Content Placeholder 2"/>
          <p:cNvSpPr>
            <a:spLocks noGrp="1"/>
          </p:cNvSpPr>
          <p:nvPr>
            <p:ph idx="1"/>
          </p:nvPr>
        </p:nvSpPr>
        <p:spPr>
          <a:xfrm>
            <a:off x="457200" y="1828800"/>
            <a:ext cx="8229600" cy="4297363"/>
          </a:xfrm>
        </p:spPr>
        <p:txBody>
          <a:bodyPr>
            <a:normAutofit/>
          </a:bodyPr>
          <a:lstStyle/>
          <a:p>
            <a:r>
              <a:rPr lang="en-US" b="1" u="sng" dirty="0" smtClean="0">
                <a:latin typeface="Calibri" panose="020F0502020204030204" pitchFamily="34" charset="0"/>
                <a:cs typeface="Calibri" panose="020F0502020204030204" pitchFamily="34" charset="0"/>
              </a:rPr>
              <a:t>Shop Manager </a:t>
            </a:r>
            <a:r>
              <a:rPr lang="en-US" dirty="0" smtClean="0">
                <a:latin typeface="Calibri" panose="020F0502020204030204" pitchFamily="34" charset="0"/>
                <a:cs typeface="Calibri" panose="020F0502020204030204" pitchFamily="34" charset="0"/>
              </a:rPr>
              <a:t>– </a:t>
            </a:r>
          </a:p>
          <a:p>
            <a:pPr lvl="1"/>
            <a:r>
              <a:rPr lang="en-US" sz="1800" dirty="0" smtClean="0">
                <a:latin typeface="Calibri" panose="020F0502020204030204" pitchFamily="34" charset="0"/>
                <a:cs typeface="Calibri" panose="020F0502020204030204" pitchFamily="34" charset="0"/>
              </a:rPr>
              <a:t>Work/job review (12 jobs per hour)</a:t>
            </a:r>
          </a:p>
          <a:p>
            <a:pPr lvl="1"/>
            <a:r>
              <a:rPr lang="en-US" sz="1800" dirty="0" smtClean="0">
                <a:latin typeface="Calibri" panose="020F0502020204030204" pitchFamily="34" charset="0"/>
                <a:cs typeface="Calibri" panose="020F0502020204030204" pitchFamily="34" charset="0"/>
              </a:rPr>
              <a:t>Annual Salary $40,000</a:t>
            </a:r>
            <a:endParaRPr lang="en-US" sz="1800" dirty="0">
              <a:latin typeface="Calibri" panose="020F0502020204030204" pitchFamily="34" charset="0"/>
              <a:cs typeface="Calibri" panose="020F0502020204030204" pitchFamily="34" charset="0"/>
            </a:endParaRPr>
          </a:p>
          <a:p>
            <a:pPr lvl="1"/>
            <a:r>
              <a:rPr lang="en-US" sz="1800" dirty="0" smtClean="0">
                <a:latin typeface="Calibri" panose="020F0502020204030204" pitchFamily="34" charset="0"/>
                <a:cs typeface="Calibri" panose="020F0502020204030204" pitchFamily="34" charset="0"/>
              </a:rPr>
              <a:t>Reviews finished parts and CAD drawings when needed</a:t>
            </a:r>
          </a:p>
          <a:p>
            <a:pPr marL="457200" lvl="1" indent="0">
              <a:buNone/>
            </a:pPr>
            <a:endParaRPr lang="en-US" sz="1800" dirty="0" smtClean="0">
              <a:latin typeface="Calibri" panose="020F0502020204030204" pitchFamily="34" charset="0"/>
              <a:cs typeface="Calibri" panose="020F0502020204030204" pitchFamily="34" charset="0"/>
            </a:endParaRPr>
          </a:p>
          <a:p>
            <a:r>
              <a:rPr lang="en-US" b="1" u="sng" dirty="0" smtClean="0">
                <a:latin typeface="Calibri" panose="020F0502020204030204" pitchFamily="34" charset="0"/>
                <a:cs typeface="Calibri" panose="020F0502020204030204" pitchFamily="34" charset="0"/>
              </a:rPr>
              <a:t>Instrument Maker </a:t>
            </a:r>
            <a:r>
              <a:rPr lang="en-US" sz="1800" dirty="0" smtClean="0">
                <a:latin typeface="Calibri" panose="020F0502020204030204" pitchFamily="34" charset="0"/>
                <a:cs typeface="Calibri" panose="020F0502020204030204" pitchFamily="34" charset="0"/>
              </a:rPr>
              <a:t>– </a:t>
            </a:r>
          </a:p>
          <a:p>
            <a:pPr lvl="1"/>
            <a:r>
              <a:rPr lang="en-US" sz="1800" dirty="0" smtClean="0">
                <a:latin typeface="Calibri" panose="020F0502020204030204" pitchFamily="34" charset="0"/>
                <a:cs typeface="Calibri" panose="020F0502020204030204" pitchFamily="34" charset="0"/>
              </a:rPr>
              <a:t>Job set-up (6 </a:t>
            </a:r>
            <a:r>
              <a:rPr lang="en-US" sz="1800" dirty="0">
                <a:latin typeface="Calibri" panose="020F0502020204030204" pitchFamily="34" charset="0"/>
                <a:cs typeface="Calibri" panose="020F0502020204030204" pitchFamily="34" charset="0"/>
              </a:rPr>
              <a:t>jobs per hour</a:t>
            </a:r>
            <a:r>
              <a:rPr lang="en-US" sz="1800" dirty="0" smtClean="0">
                <a:latin typeface="Calibri" panose="020F0502020204030204" pitchFamily="34" charset="0"/>
                <a:cs typeface="Calibri" panose="020F0502020204030204" pitchFamily="34" charset="0"/>
              </a:rPr>
              <a:t>) </a:t>
            </a:r>
          </a:p>
          <a:p>
            <a:pPr lvl="1"/>
            <a:r>
              <a:rPr lang="en-US" sz="1800" dirty="0">
                <a:latin typeface="Calibri" panose="020F0502020204030204" pitchFamily="34" charset="0"/>
                <a:cs typeface="Calibri" panose="020F0502020204030204" pitchFamily="34" charset="0"/>
              </a:rPr>
              <a:t>Annual Salary $</a:t>
            </a:r>
            <a:r>
              <a:rPr lang="en-US" sz="1800" dirty="0" smtClean="0">
                <a:latin typeface="Calibri" panose="020F0502020204030204" pitchFamily="34" charset="0"/>
                <a:cs typeface="Calibri" panose="020F0502020204030204" pitchFamily="34" charset="0"/>
              </a:rPr>
              <a:t>30,000</a:t>
            </a:r>
          </a:p>
          <a:p>
            <a:pPr lvl="1"/>
            <a:r>
              <a:rPr lang="en-US" sz="1800" dirty="0" smtClean="0">
                <a:latin typeface="Calibri" panose="020F0502020204030204" pitchFamily="34" charset="0"/>
                <a:cs typeface="Calibri" panose="020F0502020204030204" pitchFamily="34" charset="0"/>
              </a:rPr>
              <a:t>Does not have to continually watch machine</a:t>
            </a:r>
          </a:p>
        </p:txBody>
      </p:sp>
    </p:spTree>
    <p:extLst>
      <p:ext uri="{BB962C8B-B14F-4D97-AF65-F5344CB8AC3E}">
        <p14:creationId xmlns:p14="http://schemas.microsoft.com/office/powerpoint/2010/main" val="359714362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752600"/>
          </a:xfrm>
        </p:spPr>
        <p:txBody>
          <a:bodyPr/>
          <a:lstStyle/>
          <a:p>
            <a:r>
              <a:rPr lang="en-US" sz="3600" dirty="0" smtClean="0"/>
              <a:t/>
            </a:r>
            <a:br>
              <a:rPr lang="en-US" sz="3600" dirty="0" smtClean="0"/>
            </a:br>
            <a:r>
              <a:rPr lang="en-US" sz="3600" dirty="0" smtClean="0"/>
              <a:t/>
            </a:r>
            <a:br>
              <a:rPr lang="en-US" sz="3600" dirty="0" smtClean="0"/>
            </a:br>
            <a:r>
              <a:rPr lang="en-US" sz="3600" dirty="0"/>
              <a:t/>
            </a:r>
            <a:br>
              <a:rPr lang="en-US" sz="3600" dirty="0"/>
            </a:br>
            <a:r>
              <a:rPr lang="en-US" sz="3600" dirty="0" smtClean="0"/>
              <a:t>Personnel Cost Calculations</a:t>
            </a:r>
            <a:br>
              <a:rPr lang="en-US" sz="3600" dirty="0" smtClean="0"/>
            </a:br>
            <a:r>
              <a:rPr lang="en-US" sz="2800" b="1" u="sng" dirty="0" err="1">
                <a:solidFill>
                  <a:schemeClr val="tx1"/>
                </a:solidFill>
                <a:latin typeface="Calibri" panose="020F0502020204030204" pitchFamily="34" charset="0"/>
                <a:cs typeface="Calibri" panose="020F0502020204030204" pitchFamily="34" charset="0"/>
              </a:rPr>
              <a:t>WaterJet</a:t>
            </a:r>
            <a:r>
              <a:rPr lang="en-US" sz="2800" b="1" u="sng" dirty="0">
                <a:solidFill>
                  <a:schemeClr val="tx1"/>
                </a:solidFill>
                <a:latin typeface="Calibri" panose="020F0502020204030204" pitchFamily="34" charset="0"/>
                <a:cs typeface="Calibri" panose="020F0502020204030204" pitchFamily="34" charset="0"/>
              </a:rPr>
              <a:t> Cutting </a:t>
            </a:r>
            <a:r>
              <a:rPr lang="en-US" sz="2800" b="1" u="sng" dirty="0" smtClean="0">
                <a:solidFill>
                  <a:schemeClr val="tx1"/>
                </a:solidFill>
                <a:latin typeface="Calibri" panose="020F0502020204030204" pitchFamily="34" charset="0"/>
                <a:cs typeface="Calibri" panose="020F0502020204030204" pitchFamily="34" charset="0"/>
              </a:rPr>
              <a:t>Machine</a:t>
            </a:r>
            <a:endParaRPr lang="en-US" sz="2800" dirty="0"/>
          </a:p>
        </p:txBody>
      </p:sp>
      <p:pic>
        <p:nvPicPr>
          <p:cNvPr id="3075"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82768" y="1875631"/>
            <a:ext cx="6132432" cy="3596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5108600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905000"/>
          </a:xfrm>
        </p:spPr>
        <p:txBody>
          <a:bodyPr/>
          <a:lstStyle/>
          <a:p>
            <a:r>
              <a:rPr lang="en-US" dirty="0" smtClean="0"/>
              <a:t/>
            </a:r>
            <a:br>
              <a:rPr lang="en-US" dirty="0" smtClean="0"/>
            </a:br>
            <a:r>
              <a:rPr lang="en-US" dirty="0" smtClean="0"/>
              <a:t/>
            </a:r>
            <a:br>
              <a:rPr lang="en-US" dirty="0" smtClean="0"/>
            </a:br>
            <a:r>
              <a:rPr lang="en-US" dirty="0"/>
              <a:t/>
            </a:r>
            <a:br>
              <a:rPr lang="en-US" dirty="0"/>
            </a:br>
            <a:r>
              <a:rPr lang="en-US" sz="3600" dirty="0" smtClean="0"/>
              <a:t>Personnel Cost Calculations</a:t>
            </a:r>
            <a:r>
              <a:rPr lang="en-US" dirty="0" smtClean="0"/>
              <a:t/>
            </a:r>
            <a:br>
              <a:rPr lang="en-US" dirty="0" smtClean="0"/>
            </a:br>
            <a:r>
              <a:rPr lang="en-US" sz="2800" b="1" dirty="0" smtClean="0">
                <a:solidFill>
                  <a:schemeClr val="tx1"/>
                </a:solidFill>
                <a:latin typeface="Calibri" panose="020F0502020204030204" pitchFamily="34" charset="0"/>
                <a:cs typeface="Calibri" panose="020F0502020204030204" pitchFamily="34" charset="0"/>
              </a:rPr>
              <a:t>Time Allocation</a:t>
            </a:r>
            <a:endParaRPr lang="en-US" dirty="0"/>
          </a:p>
        </p:txBody>
      </p:sp>
      <p:sp>
        <p:nvSpPr>
          <p:cNvPr id="3" name="Content Placeholder 2"/>
          <p:cNvSpPr>
            <a:spLocks noGrp="1"/>
          </p:cNvSpPr>
          <p:nvPr>
            <p:ph idx="1"/>
          </p:nvPr>
        </p:nvSpPr>
        <p:spPr>
          <a:xfrm>
            <a:off x="457200" y="2209800"/>
            <a:ext cx="8229600" cy="3916363"/>
          </a:xfrm>
        </p:spPr>
        <p:txBody>
          <a:bodyPr>
            <a:normAutofit/>
          </a:bodyPr>
          <a:lstStyle/>
          <a:p>
            <a:r>
              <a:rPr lang="en-US" sz="2800" b="1" u="sng" dirty="0" smtClean="0">
                <a:latin typeface="Calibri" panose="020F0502020204030204" pitchFamily="34" charset="0"/>
                <a:cs typeface="Calibri" panose="020F0502020204030204" pitchFamily="34" charset="0"/>
              </a:rPr>
              <a:t>NOTE</a:t>
            </a:r>
          </a:p>
          <a:p>
            <a:pPr lvl="1"/>
            <a:r>
              <a:rPr lang="en-US" sz="2000" dirty="0" smtClean="0">
                <a:latin typeface="Calibri" panose="020F0502020204030204" pitchFamily="34" charset="0"/>
                <a:cs typeface="Calibri" panose="020F0502020204030204" pitchFamily="34" charset="0"/>
              </a:rPr>
              <a:t>If an employee is assigned to monitor an instrument or machine the entire time it is in operation, then their rate is charged for the full time of operation.</a:t>
            </a:r>
          </a:p>
          <a:p>
            <a:pPr marL="457200" lvl="1" indent="0">
              <a:buNone/>
            </a:pPr>
            <a:endParaRPr lang="en-US" sz="2000" dirty="0" smtClean="0">
              <a:latin typeface="Calibri" panose="020F0502020204030204" pitchFamily="34" charset="0"/>
              <a:cs typeface="Calibri" panose="020F0502020204030204" pitchFamily="34" charset="0"/>
            </a:endParaRPr>
          </a:p>
          <a:p>
            <a:pPr lvl="1"/>
            <a:r>
              <a:rPr lang="en-US" sz="2000" dirty="0" smtClean="0">
                <a:latin typeface="Calibri" panose="020F0502020204030204" pitchFamily="34" charset="0"/>
                <a:cs typeface="Calibri" panose="020F0502020204030204" pitchFamily="34" charset="0"/>
              </a:rPr>
              <a:t>If instead, the employee initiates the machine and then moves on to other tasks or services, then only allocate the time required for direct interaction with the machine as part of the rate calculation.</a:t>
            </a:r>
          </a:p>
          <a:p>
            <a:pPr lvl="1"/>
            <a:endParaRPr lang="en-US" sz="2000" dirty="0" smtClean="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4421181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905000"/>
          </a:xfrm>
        </p:spPr>
        <p:txBody>
          <a:bodyPr/>
          <a:lstStyle/>
          <a:p>
            <a:r>
              <a:rPr lang="en-US" dirty="0" smtClean="0"/>
              <a:t/>
            </a:r>
            <a:br>
              <a:rPr lang="en-US" dirty="0" smtClean="0"/>
            </a:br>
            <a:r>
              <a:rPr lang="en-US" dirty="0" smtClean="0"/>
              <a:t/>
            </a:r>
            <a:br>
              <a:rPr lang="en-US" dirty="0" smtClean="0"/>
            </a:br>
            <a:r>
              <a:rPr lang="en-US" dirty="0"/>
              <a:t/>
            </a:r>
            <a:br>
              <a:rPr lang="en-US" dirty="0"/>
            </a:br>
            <a:r>
              <a:rPr lang="en-US" sz="3600" dirty="0" smtClean="0"/>
              <a:t>Personnel Cost Calculations</a:t>
            </a:r>
            <a:r>
              <a:rPr lang="en-US" dirty="0" smtClean="0"/>
              <a:t/>
            </a:r>
            <a:br>
              <a:rPr lang="en-US" dirty="0" smtClean="0"/>
            </a:br>
            <a:r>
              <a:rPr lang="en-US" sz="2800" b="1" dirty="0" smtClean="0">
                <a:solidFill>
                  <a:schemeClr val="tx1"/>
                </a:solidFill>
                <a:latin typeface="Calibri" panose="020F0502020204030204" pitchFamily="34" charset="0"/>
                <a:cs typeface="Calibri" panose="020F0502020204030204" pitchFamily="34" charset="0"/>
              </a:rPr>
              <a:t>Time Allocation</a:t>
            </a:r>
            <a:endParaRPr lang="en-US" dirty="0"/>
          </a:p>
        </p:txBody>
      </p:sp>
      <p:sp>
        <p:nvSpPr>
          <p:cNvPr id="3" name="Content Placeholder 2"/>
          <p:cNvSpPr>
            <a:spLocks noGrp="1"/>
          </p:cNvSpPr>
          <p:nvPr>
            <p:ph idx="1"/>
          </p:nvPr>
        </p:nvSpPr>
        <p:spPr>
          <a:xfrm>
            <a:off x="457200" y="2209800"/>
            <a:ext cx="8229600" cy="3916363"/>
          </a:xfrm>
        </p:spPr>
        <p:txBody>
          <a:bodyPr>
            <a:normAutofit/>
          </a:bodyPr>
          <a:lstStyle/>
          <a:p>
            <a:r>
              <a:rPr lang="en-US" sz="2800" b="1" u="sng" dirty="0" smtClean="0">
                <a:latin typeface="Calibri" panose="020F0502020204030204" pitchFamily="34" charset="0"/>
                <a:cs typeface="Calibri" panose="020F0502020204030204" pitchFamily="34" charset="0"/>
              </a:rPr>
              <a:t>Example</a:t>
            </a:r>
          </a:p>
          <a:p>
            <a:pPr lvl="1"/>
            <a:r>
              <a:rPr lang="en-US" sz="2000" dirty="0" smtClean="0">
                <a:latin typeface="Calibri" panose="020F0502020204030204" pitchFamily="34" charset="0"/>
                <a:cs typeface="Calibri" panose="020F0502020204030204" pitchFamily="34" charset="0"/>
              </a:rPr>
              <a:t>Research Scientist’s typical day</a:t>
            </a:r>
          </a:p>
          <a:p>
            <a:pPr lvl="2"/>
            <a:r>
              <a:rPr lang="en-US" sz="2000" dirty="0" smtClean="0">
                <a:latin typeface="Calibri" panose="020F0502020204030204" pitchFamily="34" charset="0"/>
                <a:cs typeface="Calibri" panose="020F0502020204030204" pitchFamily="34" charset="0"/>
              </a:rPr>
              <a:t>4 hours operating device</a:t>
            </a:r>
          </a:p>
          <a:p>
            <a:pPr lvl="2"/>
            <a:r>
              <a:rPr lang="en-US" sz="2000" dirty="0" smtClean="0">
                <a:latin typeface="Calibri" panose="020F0502020204030204" pitchFamily="34" charset="0"/>
                <a:cs typeface="Calibri" panose="020F0502020204030204" pitchFamily="34" charset="0"/>
              </a:rPr>
              <a:t>2 hours on telephone for other assigned duties not related to service</a:t>
            </a:r>
          </a:p>
          <a:p>
            <a:pPr lvl="2"/>
            <a:r>
              <a:rPr lang="en-US" sz="2000" dirty="0" smtClean="0">
                <a:latin typeface="Calibri" panose="020F0502020204030204" pitchFamily="34" charset="0"/>
                <a:cs typeface="Calibri" panose="020F0502020204030204" pitchFamily="34" charset="0"/>
              </a:rPr>
              <a:t>1 hour answering e-mail</a:t>
            </a:r>
          </a:p>
          <a:p>
            <a:pPr lvl="2"/>
            <a:r>
              <a:rPr lang="en-US" sz="2000" dirty="0" smtClean="0">
                <a:latin typeface="Calibri" panose="020F0502020204030204" pitchFamily="34" charset="0"/>
                <a:cs typeface="Calibri" panose="020F0502020204030204" pitchFamily="34" charset="0"/>
              </a:rPr>
              <a:t>1 hour for breaks and general office conversation</a:t>
            </a:r>
          </a:p>
          <a:p>
            <a:pPr marL="914400" lvl="2" indent="0">
              <a:buNone/>
            </a:pPr>
            <a:endParaRPr lang="en-US" sz="2000" dirty="0" smtClean="0">
              <a:latin typeface="Calibri" panose="020F0502020204030204" pitchFamily="34" charset="0"/>
              <a:cs typeface="Calibri" panose="020F0502020204030204" pitchFamily="34" charset="0"/>
            </a:endParaRPr>
          </a:p>
          <a:p>
            <a:pPr lvl="1"/>
            <a:r>
              <a:rPr lang="en-US" sz="2000" dirty="0" smtClean="0">
                <a:latin typeface="Calibri" panose="020F0502020204030204" pitchFamily="34" charset="0"/>
                <a:cs typeface="Calibri" panose="020F0502020204030204" pitchFamily="34" charset="0"/>
              </a:rPr>
              <a:t>Only 4 hours of the Research Scientist’s time is assigned to that device (not 8 hours)</a:t>
            </a:r>
          </a:p>
          <a:p>
            <a:pPr lvl="1"/>
            <a:endParaRPr lang="en-US" sz="2000" dirty="0" smtClean="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7127019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905000"/>
          </a:xfrm>
        </p:spPr>
        <p:txBody>
          <a:bodyPr/>
          <a:lstStyle/>
          <a:p>
            <a:r>
              <a:rPr lang="en-US" dirty="0" smtClean="0"/>
              <a:t/>
            </a:r>
            <a:br>
              <a:rPr lang="en-US" dirty="0" smtClean="0"/>
            </a:br>
            <a:r>
              <a:rPr lang="en-US" dirty="0" smtClean="0"/>
              <a:t/>
            </a:r>
            <a:br>
              <a:rPr lang="en-US" dirty="0" smtClean="0"/>
            </a:br>
            <a:r>
              <a:rPr lang="en-US" dirty="0"/>
              <a:t/>
            </a:r>
            <a:br>
              <a:rPr lang="en-US" dirty="0"/>
            </a:br>
            <a:r>
              <a:rPr lang="en-US" sz="3600" dirty="0" smtClean="0"/>
              <a:t>Personnel Cost Calculations</a:t>
            </a:r>
            <a:endParaRPr lang="en-US" dirty="0"/>
          </a:p>
        </p:txBody>
      </p:sp>
      <p:sp>
        <p:nvSpPr>
          <p:cNvPr id="3" name="Content Placeholder 2"/>
          <p:cNvSpPr>
            <a:spLocks noGrp="1"/>
          </p:cNvSpPr>
          <p:nvPr>
            <p:ph idx="1"/>
          </p:nvPr>
        </p:nvSpPr>
        <p:spPr>
          <a:xfrm>
            <a:off x="457200" y="2209800"/>
            <a:ext cx="8229600" cy="3916363"/>
          </a:xfrm>
        </p:spPr>
        <p:txBody>
          <a:bodyPr>
            <a:normAutofit/>
          </a:bodyPr>
          <a:lstStyle/>
          <a:p>
            <a:r>
              <a:rPr lang="en-US" sz="2800" b="1" u="sng" dirty="0" smtClean="0">
                <a:latin typeface="Calibri" panose="020F0502020204030204" pitchFamily="34" charset="0"/>
                <a:cs typeface="Calibri" panose="020F0502020204030204" pitchFamily="34" charset="0"/>
              </a:rPr>
              <a:t>How do you recover the other 4 hours</a:t>
            </a:r>
          </a:p>
          <a:p>
            <a:pPr lvl="1"/>
            <a:r>
              <a:rPr lang="en-US" sz="2000" dirty="0" smtClean="0">
                <a:latin typeface="Calibri" panose="020F0502020204030204" pitchFamily="34" charset="0"/>
                <a:cs typeface="Calibri" panose="020F0502020204030204" pitchFamily="34" charset="0"/>
              </a:rPr>
              <a:t>Can the phone calls and emails be handled by another person?</a:t>
            </a:r>
          </a:p>
          <a:p>
            <a:pPr marL="457200" lvl="1" indent="0">
              <a:buNone/>
            </a:pPr>
            <a:endParaRPr lang="en-US" sz="2000" dirty="0" smtClean="0">
              <a:latin typeface="Calibri" panose="020F0502020204030204" pitchFamily="34" charset="0"/>
              <a:cs typeface="Calibri" panose="020F0502020204030204" pitchFamily="34" charset="0"/>
            </a:endParaRPr>
          </a:p>
          <a:p>
            <a:pPr lvl="1"/>
            <a:r>
              <a:rPr lang="en-US" sz="2000" dirty="0" smtClean="0">
                <a:latin typeface="Calibri" panose="020F0502020204030204" pitchFamily="34" charset="0"/>
                <a:cs typeface="Calibri" panose="020F0502020204030204" pitchFamily="34" charset="0"/>
              </a:rPr>
              <a:t>Can some of the time be assigned to another service based on the content of the phone conversations?</a:t>
            </a:r>
          </a:p>
          <a:p>
            <a:pPr lvl="1"/>
            <a:endParaRPr lang="en-US" sz="2000" dirty="0">
              <a:latin typeface="Calibri" panose="020F0502020204030204" pitchFamily="34" charset="0"/>
              <a:cs typeface="Calibri" panose="020F0502020204030204" pitchFamily="34" charset="0"/>
            </a:endParaRPr>
          </a:p>
          <a:p>
            <a:pPr lvl="1"/>
            <a:endParaRPr lang="en-US" sz="2000" dirty="0" smtClean="0">
              <a:latin typeface="Calibri" panose="020F0502020204030204" pitchFamily="34" charset="0"/>
              <a:cs typeface="Calibri" panose="020F0502020204030204" pitchFamily="34" charset="0"/>
            </a:endParaRPr>
          </a:p>
          <a:p>
            <a:r>
              <a:rPr lang="en-US" sz="2800" b="1" dirty="0" smtClean="0">
                <a:latin typeface="Calibri" panose="020F0502020204030204" pitchFamily="34" charset="0"/>
                <a:cs typeface="Calibri" panose="020F0502020204030204" pitchFamily="34" charset="0"/>
              </a:rPr>
              <a:t>Assign the 4 hours to Other Fixed Costs and distribute among all services</a:t>
            </a:r>
          </a:p>
          <a:p>
            <a:pPr lvl="1"/>
            <a:endParaRPr lang="en-US" sz="2000" dirty="0" smtClean="0">
              <a:latin typeface="Calibri" panose="020F0502020204030204" pitchFamily="34" charset="0"/>
              <a:cs typeface="Calibri" panose="020F0502020204030204" pitchFamily="34" charset="0"/>
            </a:endParaRPr>
          </a:p>
          <a:p>
            <a:pPr lvl="1"/>
            <a:endParaRPr lang="en-US" sz="2000" dirty="0" smtClean="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1377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dirty="0">
                <a:solidFill>
                  <a:schemeClr val="tx1"/>
                </a:solidFill>
              </a:rPr>
              <a:t>Departmental Sales and </a:t>
            </a:r>
            <a:r>
              <a:rPr lang="en-US" dirty="0" smtClean="0">
                <a:solidFill>
                  <a:schemeClr val="tx1"/>
                </a:solidFill>
              </a:rPr>
              <a:t>Services </a:t>
            </a:r>
            <a:endParaRPr lang="en-US" dirty="0"/>
          </a:p>
        </p:txBody>
      </p:sp>
      <p:sp>
        <p:nvSpPr>
          <p:cNvPr id="3" name="Content Placeholder 2"/>
          <p:cNvSpPr>
            <a:spLocks noGrp="1"/>
          </p:cNvSpPr>
          <p:nvPr>
            <p:ph idx="1"/>
          </p:nvPr>
        </p:nvSpPr>
        <p:spPr>
          <a:xfrm>
            <a:off x="838200" y="1371600"/>
            <a:ext cx="8077200" cy="5029200"/>
          </a:xfrm>
        </p:spPr>
        <p:txBody>
          <a:bodyPr/>
          <a:lstStyle/>
          <a:p>
            <a:pPr marL="457200" lvl="1" indent="0">
              <a:buNone/>
            </a:pPr>
            <a:r>
              <a:rPr lang="en-US" dirty="0" smtClean="0"/>
              <a:t>Examples:</a:t>
            </a:r>
          </a:p>
          <a:p>
            <a:pPr lvl="1"/>
            <a:r>
              <a:rPr lang="en-US" dirty="0" smtClean="0"/>
              <a:t>Sales of by-products from instructional or research related activities</a:t>
            </a:r>
          </a:p>
          <a:p>
            <a:pPr lvl="1"/>
            <a:r>
              <a:rPr lang="en-US" dirty="0" smtClean="0"/>
              <a:t>Conferences &amp; Workshops</a:t>
            </a:r>
          </a:p>
          <a:p>
            <a:pPr lvl="1"/>
            <a:r>
              <a:rPr lang="en-US" dirty="0" smtClean="0"/>
              <a:t>Testing or analysis services *</a:t>
            </a:r>
          </a:p>
          <a:p>
            <a:pPr lvl="1"/>
            <a:r>
              <a:rPr lang="en-US" dirty="0" smtClean="0"/>
              <a:t>Sales of scientific and literary publications</a:t>
            </a:r>
          </a:p>
          <a:p>
            <a:pPr lvl="1"/>
            <a:r>
              <a:rPr lang="en-US" dirty="0" smtClean="0"/>
              <a:t>Clinical Services *</a:t>
            </a:r>
          </a:p>
          <a:p>
            <a:pPr lvl="1"/>
            <a:r>
              <a:rPr lang="en-US" dirty="0" smtClean="0"/>
              <a:t>Lab/Course Supply Fees</a:t>
            </a:r>
          </a:p>
          <a:p>
            <a:pPr marL="457200" lvl="1" indent="0">
              <a:buNone/>
            </a:pPr>
            <a:r>
              <a:rPr lang="en-US" dirty="0" smtClean="0"/>
              <a:t>*</a:t>
            </a:r>
            <a:r>
              <a:rPr lang="en-US" sz="1600" i="1" dirty="0" smtClean="0"/>
              <a:t>Could also be a Service Center</a:t>
            </a:r>
          </a:p>
        </p:txBody>
      </p:sp>
    </p:spTree>
    <p:extLst>
      <p:ext uri="{BB962C8B-B14F-4D97-AF65-F5344CB8AC3E}">
        <p14:creationId xmlns:p14="http://schemas.microsoft.com/office/powerpoint/2010/main" val="3188052006"/>
      </p:ext>
    </p:extLst>
  </p:cSld>
  <p:clrMapOvr>
    <a:masterClrMapping/>
  </p:clrMapOvr>
  <p:transition>
    <p:wipe dir="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752600"/>
          </a:xfrm>
        </p:spPr>
        <p:txBody>
          <a:bodyPr/>
          <a:lstStyle/>
          <a:p>
            <a:r>
              <a:rPr lang="en-US" sz="3600" dirty="0" smtClean="0"/>
              <a:t/>
            </a:r>
            <a:br>
              <a:rPr lang="en-US" sz="3600" dirty="0" smtClean="0"/>
            </a:br>
            <a:r>
              <a:rPr lang="en-US" sz="3600" dirty="0" smtClean="0"/>
              <a:t/>
            </a:r>
            <a:br>
              <a:rPr lang="en-US" sz="3600" dirty="0" smtClean="0"/>
            </a:br>
            <a:r>
              <a:rPr lang="en-US" sz="3600" dirty="0"/>
              <a:t/>
            </a:r>
            <a:br>
              <a:rPr lang="en-US" sz="3600" dirty="0"/>
            </a:br>
            <a:r>
              <a:rPr lang="en-US" sz="3600" dirty="0" smtClean="0"/>
              <a:t>Office Expense Calculations</a:t>
            </a:r>
            <a:br>
              <a:rPr lang="en-US" sz="3600" dirty="0" smtClean="0"/>
            </a:br>
            <a:r>
              <a:rPr lang="en-US" sz="2800" b="1" u="sng" dirty="0" err="1">
                <a:solidFill>
                  <a:schemeClr val="tx1"/>
                </a:solidFill>
                <a:latin typeface="Calibri" panose="020F0502020204030204" pitchFamily="34" charset="0"/>
                <a:cs typeface="Calibri" panose="020F0502020204030204" pitchFamily="34" charset="0"/>
              </a:rPr>
              <a:t>WaterJet</a:t>
            </a:r>
            <a:r>
              <a:rPr lang="en-US" sz="2800" b="1" u="sng" dirty="0">
                <a:solidFill>
                  <a:schemeClr val="tx1"/>
                </a:solidFill>
                <a:latin typeface="Calibri" panose="020F0502020204030204" pitchFamily="34" charset="0"/>
                <a:cs typeface="Calibri" panose="020F0502020204030204" pitchFamily="34" charset="0"/>
              </a:rPr>
              <a:t> Cutting </a:t>
            </a:r>
            <a:r>
              <a:rPr lang="en-US" sz="2800" b="1" u="sng" dirty="0" smtClean="0">
                <a:solidFill>
                  <a:schemeClr val="tx1"/>
                </a:solidFill>
                <a:latin typeface="Calibri" panose="020F0502020204030204" pitchFamily="34" charset="0"/>
                <a:cs typeface="Calibri" panose="020F0502020204030204" pitchFamily="34" charset="0"/>
              </a:rPr>
              <a:t>Machine</a:t>
            </a:r>
            <a:endParaRPr lang="en-US" sz="2800"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86000" y="1828800"/>
            <a:ext cx="4261603" cy="429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1804728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600200"/>
          </a:xfrm>
        </p:spPr>
        <p:txBody>
          <a:bodyPr/>
          <a:lstStyle/>
          <a:p>
            <a:r>
              <a:rPr lang="en-US" sz="3600" dirty="0" smtClean="0"/>
              <a:t/>
            </a:r>
            <a:br>
              <a:rPr lang="en-US" sz="3600" dirty="0" smtClean="0"/>
            </a:br>
            <a:r>
              <a:rPr lang="en-US" sz="3600" dirty="0" smtClean="0"/>
              <a:t/>
            </a:r>
            <a:br>
              <a:rPr lang="en-US" sz="3600" dirty="0" smtClean="0"/>
            </a:br>
            <a:r>
              <a:rPr lang="en-US" sz="3600" dirty="0"/>
              <a:t/>
            </a:r>
            <a:br>
              <a:rPr lang="en-US" sz="3600" dirty="0"/>
            </a:br>
            <a:r>
              <a:rPr lang="en-US" sz="3600" dirty="0" smtClean="0"/>
              <a:t>Job Cost Calculations</a:t>
            </a:r>
            <a:br>
              <a:rPr lang="en-US" sz="3600" dirty="0" smtClean="0"/>
            </a:br>
            <a:r>
              <a:rPr lang="en-US" sz="2800" b="1" u="sng" dirty="0" err="1">
                <a:solidFill>
                  <a:schemeClr val="tx1"/>
                </a:solidFill>
                <a:latin typeface="Calibri" panose="020F0502020204030204" pitchFamily="34" charset="0"/>
                <a:cs typeface="Calibri" panose="020F0502020204030204" pitchFamily="34" charset="0"/>
              </a:rPr>
              <a:t>WaterJet</a:t>
            </a:r>
            <a:r>
              <a:rPr lang="en-US" sz="2800" b="1" u="sng" dirty="0">
                <a:solidFill>
                  <a:schemeClr val="tx1"/>
                </a:solidFill>
                <a:latin typeface="Calibri" panose="020F0502020204030204" pitchFamily="34" charset="0"/>
                <a:cs typeface="Calibri" panose="020F0502020204030204" pitchFamily="34" charset="0"/>
              </a:rPr>
              <a:t> Cutting </a:t>
            </a:r>
            <a:r>
              <a:rPr lang="en-US" sz="2800" b="1" u="sng" dirty="0" smtClean="0">
                <a:solidFill>
                  <a:schemeClr val="tx1"/>
                </a:solidFill>
                <a:latin typeface="Calibri" panose="020F0502020204030204" pitchFamily="34" charset="0"/>
                <a:cs typeface="Calibri" panose="020F0502020204030204" pitchFamily="34" charset="0"/>
              </a:rPr>
              <a:t>Machine</a:t>
            </a:r>
            <a:endParaRPr lang="en-US" sz="2800" dirty="0"/>
          </a:p>
        </p:txBody>
      </p:sp>
      <p:sp>
        <p:nvSpPr>
          <p:cNvPr id="3" name="TextBox 2"/>
          <p:cNvSpPr txBox="1"/>
          <p:nvPr/>
        </p:nvSpPr>
        <p:spPr>
          <a:xfrm>
            <a:off x="669668" y="5638800"/>
            <a:ext cx="7508621" cy="646331"/>
          </a:xfrm>
          <a:prstGeom prst="rect">
            <a:avLst/>
          </a:prstGeom>
          <a:noFill/>
        </p:spPr>
        <p:txBody>
          <a:bodyPr wrap="square" rtlCol="0">
            <a:spAutoFit/>
          </a:bodyPr>
          <a:lstStyle/>
          <a:p>
            <a:pPr eaLnBrk="1" fontAlgn="auto" hangingPunct="1">
              <a:spcBef>
                <a:spcPts val="0"/>
              </a:spcBef>
              <a:spcAft>
                <a:spcPts val="0"/>
              </a:spcAft>
            </a:pPr>
            <a:r>
              <a:rPr lang="en-US" sz="1800" u="none" dirty="0" smtClean="0">
                <a:solidFill>
                  <a:prstClr val="black"/>
                </a:solidFill>
                <a:latin typeface="Palatino Linotype"/>
              </a:rPr>
              <a:t>Direct Costs associated with service</a:t>
            </a:r>
          </a:p>
          <a:p>
            <a:pPr eaLnBrk="1" fontAlgn="auto" hangingPunct="1">
              <a:spcBef>
                <a:spcPts val="0"/>
              </a:spcBef>
              <a:spcAft>
                <a:spcPts val="0"/>
              </a:spcAft>
            </a:pPr>
            <a:endParaRPr lang="en-US" sz="1800" u="none" dirty="0">
              <a:solidFill>
                <a:prstClr val="black"/>
              </a:solidFill>
              <a:latin typeface="Palatino Linotype"/>
            </a:endParaRPr>
          </a:p>
        </p:txBody>
      </p:sp>
      <p:graphicFrame>
        <p:nvGraphicFramePr>
          <p:cNvPr id="5" name="Table 4"/>
          <p:cNvGraphicFramePr>
            <a:graphicFrameLocks noGrp="1"/>
          </p:cNvGraphicFramePr>
          <p:nvPr>
            <p:extLst>
              <p:ext uri="{D42A27DB-BD31-4B8C-83A1-F6EECF244321}">
                <p14:modId xmlns:p14="http://schemas.microsoft.com/office/powerpoint/2010/main" val="2406676572"/>
              </p:ext>
            </p:extLst>
          </p:nvPr>
        </p:nvGraphicFramePr>
        <p:xfrm>
          <a:off x="812799" y="2057400"/>
          <a:ext cx="7518402" cy="3152775"/>
        </p:xfrm>
        <a:graphic>
          <a:graphicData uri="http://schemas.openxmlformats.org/drawingml/2006/table">
            <a:tbl>
              <a:tblPr/>
              <a:tblGrid>
                <a:gridCol w="342611"/>
                <a:gridCol w="609086"/>
                <a:gridCol w="494882"/>
                <a:gridCol w="1132518"/>
                <a:gridCol w="786736"/>
                <a:gridCol w="609086"/>
                <a:gridCol w="609086"/>
                <a:gridCol w="1624228"/>
                <a:gridCol w="599569"/>
                <a:gridCol w="710600"/>
              </a:tblGrid>
              <a:tr h="295275">
                <a:tc gridSpan="2">
                  <a:txBody>
                    <a:bodyPr/>
                    <a:lstStyle/>
                    <a:p>
                      <a:pPr algn="l" fontAlgn="b"/>
                      <a:r>
                        <a:rPr lang="en-US" sz="1800" b="1" i="0" u="sng" strike="noStrike" dirty="0">
                          <a:solidFill>
                            <a:srgbClr val="000000"/>
                          </a:solidFill>
                          <a:effectLst/>
                          <a:latin typeface="Calibri"/>
                        </a:rPr>
                        <a:t>Job Cost</a:t>
                      </a:r>
                    </a:p>
                  </a:txBody>
                  <a:tcPr marL="9525" marR="9525" marT="9525" marB="0" anchor="b">
                    <a:lnL>
                      <a:noFill/>
                    </a:lnL>
                    <a:lnR>
                      <a:noFill/>
                    </a:lnR>
                    <a:lnT>
                      <a:noFill/>
                    </a:lnT>
                    <a:lnB>
                      <a:noFill/>
                    </a:lnB>
                  </a:tcPr>
                </a:tc>
                <a:tc hMerge="1">
                  <a:txBody>
                    <a:bodyPr/>
                    <a:lstStyle/>
                    <a:p>
                      <a:endParaRPr lang="en-US"/>
                    </a:p>
                  </a:txBody>
                  <a:tcPr/>
                </a:tc>
                <a:tc>
                  <a:txBody>
                    <a:bodyPr/>
                    <a:lstStyle/>
                    <a:p>
                      <a:pPr algn="l" fontAlgn="b"/>
                      <a:endParaRPr lang="en-US" sz="18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en-US" sz="1800" b="0" i="0" u="none" strike="noStrike" dirty="0">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en-US" sz="18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en-US" sz="18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en-US" sz="18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en-US" sz="18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en-US" sz="18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en-US" sz="1800" b="0" i="0" u="none" strike="noStrike">
                        <a:solidFill>
                          <a:srgbClr val="000000"/>
                        </a:solidFill>
                        <a:effectLst/>
                        <a:latin typeface="Calibri"/>
                      </a:endParaRPr>
                    </a:p>
                  </a:txBody>
                  <a:tcPr marL="9525" marR="9525" marT="9525" marB="0" anchor="b">
                    <a:lnL>
                      <a:noFill/>
                    </a:lnL>
                    <a:lnR>
                      <a:noFill/>
                    </a:lnR>
                    <a:lnT>
                      <a:noFill/>
                    </a:lnT>
                    <a:lnB>
                      <a:noFill/>
                    </a:lnB>
                  </a:tcPr>
                </a:tc>
              </a:tr>
              <a:tr h="295275">
                <a:tc>
                  <a:txBody>
                    <a:bodyPr/>
                    <a:lstStyle/>
                    <a:p>
                      <a:pPr algn="l" fontAlgn="b"/>
                      <a:endParaRPr lang="en-US" sz="18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en-US" sz="18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en-US" sz="18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en-US" sz="18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en-US" sz="18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en-US" sz="18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en-US" sz="18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en-US" sz="18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en-US" sz="18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en-US" sz="1800" b="0" i="0" u="none" strike="noStrike">
                        <a:solidFill>
                          <a:srgbClr val="000000"/>
                        </a:solidFill>
                        <a:effectLst/>
                        <a:latin typeface="Calibri"/>
                      </a:endParaRPr>
                    </a:p>
                  </a:txBody>
                  <a:tcPr marL="9525" marR="9525" marT="9525" marB="0" anchor="b">
                    <a:lnL>
                      <a:noFill/>
                    </a:lnL>
                    <a:lnR>
                      <a:noFill/>
                    </a:lnR>
                    <a:lnT>
                      <a:noFill/>
                    </a:lnT>
                    <a:lnB>
                      <a:noFill/>
                    </a:lnB>
                  </a:tcPr>
                </a:tc>
              </a:tr>
              <a:tr h="295275">
                <a:tc>
                  <a:txBody>
                    <a:bodyPr/>
                    <a:lstStyle/>
                    <a:p>
                      <a:pPr algn="l" fontAlgn="b"/>
                      <a:endParaRPr lang="en-US" sz="1800" b="0" i="0" u="none" strike="noStrike">
                        <a:solidFill>
                          <a:srgbClr val="000000"/>
                        </a:solidFill>
                        <a:effectLst/>
                        <a:latin typeface="Calibri"/>
                      </a:endParaRPr>
                    </a:p>
                  </a:txBody>
                  <a:tcPr marL="9525" marR="9525" marT="9525" marB="0" anchor="b">
                    <a:lnL>
                      <a:noFill/>
                    </a:lnL>
                    <a:lnR>
                      <a:noFill/>
                    </a:lnR>
                    <a:lnT>
                      <a:noFill/>
                    </a:lnT>
                    <a:lnB>
                      <a:noFill/>
                    </a:lnB>
                  </a:tcPr>
                </a:tc>
                <a:tc gridSpan="3">
                  <a:txBody>
                    <a:bodyPr/>
                    <a:lstStyle/>
                    <a:p>
                      <a:pPr algn="l" fontAlgn="b"/>
                      <a:r>
                        <a:rPr lang="en-US" sz="1800" b="0" i="0" u="none" strike="noStrike">
                          <a:solidFill>
                            <a:srgbClr val="000000"/>
                          </a:solidFill>
                          <a:effectLst/>
                          <a:latin typeface="Calibri"/>
                        </a:rPr>
                        <a:t>Shop Manager</a:t>
                      </a:r>
                    </a:p>
                  </a:txBody>
                  <a:tcPr marL="9525" marR="9525" marT="9525" marB="0" anchor="b">
                    <a:lnL>
                      <a:noFill/>
                    </a:lnL>
                    <a:lnR>
                      <a:noFill/>
                    </a:lnR>
                    <a:lnT>
                      <a:noFill/>
                    </a:lnT>
                    <a:lnB>
                      <a:noFill/>
                    </a:lnB>
                  </a:tcPr>
                </a:tc>
                <a:tc hMerge="1">
                  <a:txBody>
                    <a:bodyPr/>
                    <a:lstStyle/>
                    <a:p>
                      <a:endParaRPr lang="en-US"/>
                    </a:p>
                  </a:txBody>
                  <a:tcPr/>
                </a:tc>
                <a:tc hMerge="1">
                  <a:txBody>
                    <a:bodyPr/>
                    <a:lstStyle/>
                    <a:p>
                      <a:endParaRPr lang="en-US"/>
                    </a:p>
                  </a:txBody>
                  <a:tcPr/>
                </a:tc>
                <a:tc gridSpan="4">
                  <a:txBody>
                    <a:bodyPr/>
                    <a:lstStyle/>
                    <a:p>
                      <a:pPr algn="l" fontAlgn="b"/>
                      <a:r>
                        <a:rPr lang="en-US" sz="1800" b="0" i="0" u="none" strike="noStrike">
                          <a:solidFill>
                            <a:srgbClr val="000000"/>
                          </a:solidFill>
                          <a:effectLst/>
                          <a:latin typeface="Calibri"/>
                        </a:rPr>
                        <a:t>5 minutes per job X ($32 per hour)</a:t>
                      </a:r>
                    </a:p>
                  </a:txBody>
                  <a:tcPr marL="9525" marR="9525" marT="9525"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b"/>
                      <a:r>
                        <a:rPr lang="en-US" sz="1800" b="0" i="0" u="none" strike="noStrike">
                          <a:solidFill>
                            <a:srgbClr val="000000"/>
                          </a:solidFill>
                          <a:effectLst/>
                          <a:latin typeface="Calibri"/>
                        </a:rPr>
                        <a:t>$</a:t>
                      </a:r>
                    </a:p>
                  </a:txBody>
                  <a:tcPr marL="9525" marR="9525" marT="9525" marB="0" anchor="b">
                    <a:lnL>
                      <a:noFill/>
                    </a:lnL>
                    <a:lnR>
                      <a:noFill/>
                    </a:lnR>
                    <a:lnT>
                      <a:noFill/>
                    </a:lnT>
                    <a:lnB>
                      <a:noFill/>
                    </a:lnB>
                  </a:tcPr>
                </a:tc>
                <a:tc>
                  <a:txBody>
                    <a:bodyPr/>
                    <a:lstStyle/>
                    <a:p>
                      <a:pPr algn="r" fontAlgn="b"/>
                      <a:r>
                        <a:rPr lang="en-US" sz="1800" b="0" i="0" u="none" strike="noStrike">
                          <a:solidFill>
                            <a:srgbClr val="000000"/>
                          </a:solidFill>
                          <a:effectLst/>
                          <a:latin typeface="Calibri"/>
                        </a:rPr>
                        <a:t>2.67</a:t>
                      </a:r>
                    </a:p>
                  </a:txBody>
                  <a:tcPr marL="9525" marR="9525" marT="9525" marB="0" anchor="b">
                    <a:lnL>
                      <a:noFill/>
                    </a:lnL>
                    <a:lnR>
                      <a:noFill/>
                    </a:lnR>
                    <a:lnT>
                      <a:noFill/>
                    </a:lnT>
                    <a:lnB>
                      <a:noFill/>
                    </a:lnB>
                  </a:tcPr>
                </a:tc>
              </a:tr>
              <a:tr h="295275">
                <a:tc>
                  <a:txBody>
                    <a:bodyPr/>
                    <a:lstStyle/>
                    <a:p>
                      <a:pPr algn="l" fontAlgn="b"/>
                      <a:endParaRPr lang="en-US" sz="1800" b="0" i="0" u="none" strike="noStrike">
                        <a:solidFill>
                          <a:srgbClr val="000000"/>
                        </a:solidFill>
                        <a:effectLst/>
                        <a:latin typeface="Calibri"/>
                      </a:endParaRPr>
                    </a:p>
                  </a:txBody>
                  <a:tcPr marL="9525" marR="9525" marT="9525" marB="0" anchor="b">
                    <a:lnL>
                      <a:noFill/>
                    </a:lnL>
                    <a:lnR>
                      <a:noFill/>
                    </a:lnR>
                    <a:lnT>
                      <a:noFill/>
                    </a:lnT>
                    <a:lnB>
                      <a:noFill/>
                    </a:lnB>
                  </a:tcPr>
                </a:tc>
                <a:tc gridSpan="3">
                  <a:txBody>
                    <a:bodyPr/>
                    <a:lstStyle/>
                    <a:p>
                      <a:pPr algn="l" fontAlgn="b"/>
                      <a:r>
                        <a:rPr lang="en-US" sz="1800" b="0" i="0" u="none" strike="noStrike">
                          <a:solidFill>
                            <a:srgbClr val="000000"/>
                          </a:solidFill>
                          <a:effectLst/>
                          <a:latin typeface="Calibri"/>
                        </a:rPr>
                        <a:t>Instrument Maker</a:t>
                      </a:r>
                    </a:p>
                  </a:txBody>
                  <a:tcPr marL="9525" marR="9525" marT="9525" marB="0" anchor="b">
                    <a:lnL>
                      <a:noFill/>
                    </a:lnL>
                    <a:lnR>
                      <a:noFill/>
                    </a:lnR>
                    <a:lnT>
                      <a:noFill/>
                    </a:lnT>
                    <a:lnB>
                      <a:noFill/>
                    </a:lnB>
                  </a:tcPr>
                </a:tc>
                <a:tc hMerge="1">
                  <a:txBody>
                    <a:bodyPr/>
                    <a:lstStyle/>
                    <a:p>
                      <a:endParaRPr lang="en-US"/>
                    </a:p>
                  </a:txBody>
                  <a:tcPr/>
                </a:tc>
                <a:tc hMerge="1">
                  <a:txBody>
                    <a:bodyPr/>
                    <a:lstStyle/>
                    <a:p>
                      <a:endParaRPr lang="en-US"/>
                    </a:p>
                  </a:txBody>
                  <a:tcPr/>
                </a:tc>
                <a:tc gridSpan="4">
                  <a:txBody>
                    <a:bodyPr/>
                    <a:lstStyle/>
                    <a:p>
                      <a:pPr algn="l" fontAlgn="b"/>
                      <a:r>
                        <a:rPr lang="en-US" sz="1800" b="0" i="0" u="none" strike="noStrike">
                          <a:solidFill>
                            <a:srgbClr val="000000"/>
                          </a:solidFill>
                          <a:effectLst/>
                          <a:latin typeface="Calibri"/>
                        </a:rPr>
                        <a:t>10 minutes per job X ($24 per hour)</a:t>
                      </a:r>
                    </a:p>
                  </a:txBody>
                  <a:tcPr marL="9525" marR="9525" marT="9525"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b"/>
                      <a:endParaRPr lang="en-US" sz="18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r" fontAlgn="b"/>
                      <a:r>
                        <a:rPr lang="en-US" sz="1800" b="0" i="0" u="none" strike="noStrike">
                          <a:solidFill>
                            <a:srgbClr val="000000"/>
                          </a:solidFill>
                          <a:effectLst/>
                          <a:latin typeface="Calibri"/>
                        </a:rPr>
                        <a:t>4.00</a:t>
                      </a:r>
                    </a:p>
                  </a:txBody>
                  <a:tcPr marL="9525" marR="9525" marT="9525" marB="0" anchor="b">
                    <a:lnL>
                      <a:noFill/>
                    </a:lnL>
                    <a:lnR>
                      <a:noFill/>
                    </a:lnR>
                    <a:lnT>
                      <a:noFill/>
                    </a:lnT>
                    <a:lnB>
                      <a:noFill/>
                    </a:lnB>
                  </a:tcPr>
                </a:tc>
              </a:tr>
              <a:tr h="295275">
                <a:tc>
                  <a:txBody>
                    <a:bodyPr/>
                    <a:lstStyle/>
                    <a:p>
                      <a:pPr algn="l" fontAlgn="b"/>
                      <a:endParaRPr lang="en-US" sz="1800" b="0" i="0" u="none" strike="noStrike">
                        <a:solidFill>
                          <a:srgbClr val="000000"/>
                        </a:solidFill>
                        <a:effectLst/>
                        <a:latin typeface="Calibri"/>
                      </a:endParaRPr>
                    </a:p>
                  </a:txBody>
                  <a:tcPr marL="9525" marR="9525" marT="9525" marB="0" anchor="b">
                    <a:lnL>
                      <a:noFill/>
                    </a:lnL>
                    <a:lnR>
                      <a:noFill/>
                    </a:lnR>
                    <a:lnT>
                      <a:noFill/>
                    </a:lnT>
                    <a:lnB>
                      <a:noFill/>
                    </a:lnB>
                  </a:tcPr>
                </a:tc>
                <a:tc gridSpan="2">
                  <a:txBody>
                    <a:bodyPr/>
                    <a:lstStyle/>
                    <a:p>
                      <a:pPr algn="l" fontAlgn="b"/>
                      <a:r>
                        <a:rPr lang="en-US" sz="1800" b="0" i="0" u="none" strike="noStrike">
                          <a:solidFill>
                            <a:srgbClr val="000000"/>
                          </a:solidFill>
                          <a:effectLst/>
                          <a:latin typeface="Calibri"/>
                        </a:rPr>
                        <a:t>Internet</a:t>
                      </a:r>
                    </a:p>
                  </a:txBody>
                  <a:tcPr marL="9525" marR="9525" marT="9525" marB="0" anchor="b">
                    <a:lnL>
                      <a:noFill/>
                    </a:lnL>
                    <a:lnR>
                      <a:noFill/>
                    </a:lnR>
                    <a:lnT>
                      <a:noFill/>
                    </a:lnT>
                    <a:lnB>
                      <a:noFill/>
                    </a:lnB>
                  </a:tcPr>
                </a:tc>
                <a:tc hMerge="1">
                  <a:txBody>
                    <a:bodyPr/>
                    <a:lstStyle/>
                    <a:p>
                      <a:endParaRPr lang="en-US"/>
                    </a:p>
                  </a:txBody>
                  <a:tcPr/>
                </a:tc>
                <a:tc>
                  <a:txBody>
                    <a:bodyPr/>
                    <a:lstStyle/>
                    <a:p>
                      <a:pPr algn="l" fontAlgn="b"/>
                      <a:endParaRPr lang="en-US" sz="1800" b="0" i="0" u="none" strike="noStrike">
                        <a:solidFill>
                          <a:srgbClr val="000000"/>
                        </a:solidFill>
                        <a:effectLst/>
                        <a:latin typeface="Calibri"/>
                      </a:endParaRPr>
                    </a:p>
                  </a:txBody>
                  <a:tcPr marL="9525" marR="9525" marT="9525" marB="0" anchor="b">
                    <a:lnL>
                      <a:noFill/>
                    </a:lnL>
                    <a:lnR>
                      <a:noFill/>
                    </a:lnR>
                    <a:lnT>
                      <a:noFill/>
                    </a:lnT>
                    <a:lnB>
                      <a:noFill/>
                    </a:lnB>
                  </a:tcPr>
                </a:tc>
                <a:tc gridSpan="4">
                  <a:txBody>
                    <a:bodyPr/>
                    <a:lstStyle/>
                    <a:p>
                      <a:pPr algn="l" fontAlgn="b"/>
                      <a:r>
                        <a:rPr lang="en-US" sz="1800" b="0" i="0" u="none" strike="noStrike">
                          <a:solidFill>
                            <a:srgbClr val="000000"/>
                          </a:solidFill>
                          <a:effectLst/>
                          <a:latin typeface="Calibri"/>
                        </a:rPr>
                        <a:t>5 minutes per job ($0.06 per hour)</a:t>
                      </a:r>
                    </a:p>
                  </a:txBody>
                  <a:tcPr marL="9525" marR="9525" marT="9525"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b"/>
                      <a:endParaRPr lang="en-US" sz="18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r" fontAlgn="b"/>
                      <a:r>
                        <a:rPr lang="en-US" sz="1800" b="0" i="0" u="none" strike="noStrike">
                          <a:solidFill>
                            <a:srgbClr val="000000"/>
                          </a:solidFill>
                          <a:effectLst/>
                          <a:latin typeface="Calibri"/>
                        </a:rPr>
                        <a:t>0.01</a:t>
                      </a:r>
                    </a:p>
                  </a:txBody>
                  <a:tcPr marL="9525" marR="9525" marT="9525" marB="0" anchor="b">
                    <a:lnL>
                      <a:noFill/>
                    </a:lnL>
                    <a:lnR>
                      <a:noFill/>
                    </a:lnR>
                    <a:lnT>
                      <a:noFill/>
                    </a:lnT>
                    <a:lnB>
                      <a:noFill/>
                    </a:lnB>
                  </a:tcPr>
                </a:tc>
              </a:tr>
              <a:tr h="295275">
                <a:tc>
                  <a:txBody>
                    <a:bodyPr/>
                    <a:lstStyle/>
                    <a:p>
                      <a:pPr algn="l" fontAlgn="b"/>
                      <a:endParaRPr lang="en-US" sz="1800" b="0" i="0" u="none" strike="noStrike">
                        <a:solidFill>
                          <a:srgbClr val="000000"/>
                        </a:solidFill>
                        <a:effectLst/>
                        <a:latin typeface="Calibri"/>
                      </a:endParaRPr>
                    </a:p>
                  </a:txBody>
                  <a:tcPr marL="9525" marR="9525" marT="9525" marB="0" anchor="b">
                    <a:lnL>
                      <a:noFill/>
                    </a:lnL>
                    <a:lnR>
                      <a:noFill/>
                    </a:lnR>
                    <a:lnT>
                      <a:noFill/>
                    </a:lnT>
                    <a:lnB>
                      <a:noFill/>
                    </a:lnB>
                  </a:tcPr>
                </a:tc>
                <a:tc gridSpan="3">
                  <a:txBody>
                    <a:bodyPr/>
                    <a:lstStyle/>
                    <a:p>
                      <a:pPr algn="l" fontAlgn="b"/>
                      <a:r>
                        <a:rPr lang="en-US" sz="1800" b="0" i="0" u="none" strike="noStrike">
                          <a:solidFill>
                            <a:srgbClr val="000000"/>
                          </a:solidFill>
                          <a:effectLst/>
                          <a:latin typeface="Calibri"/>
                        </a:rPr>
                        <a:t>Cloth towels</a:t>
                      </a:r>
                    </a:p>
                  </a:txBody>
                  <a:tcPr marL="9525" marR="9525" marT="9525" marB="0" anchor="b">
                    <a:lnL>
                      <a:noFill/>
                    </a:lnL>
                    <a:lnR>
                      <a:noFill/>
                    </a:lnR>
                    <a:lnT>
                      <a:noFill/>
                    </a:lnT>
                    <a:lnB>
                      <a:noFill/>
                    </a:lnB>
                  </a:tcPr>
                </a:tc>
                <a:tc hMerge="1">
                  <a:txBody>
                    <a:bodyPr/>
                    <a:lstStyle/>
                    <a:p>
                      <a:endParaRPr lang="en-US"/>
                    </a:p>
                  </a:txBody>
                  <a:tcPr/>
                </a:tc>
                <a:tc hMerge="1">
                  <a:txBody>
                    <a:bodyPr/>
                    <a:lstStyle/>
                    <a:p>
                      <a:endParaRPr lang="en-US"/>
                    </a:p>
                  </a:txBody>
                  <a:tcPr/>
                </a:tc>
                <a:tc gridSpan="4">
                  <a:txBody>
                    <a:bodyPr/>
                    <a:lstStyle/>
                    <a:p>
                      <a:pPr algn="l" fontAlgn="b"/>
                      <a:r>
                        <a:rPr lang="en-US" sz="1800" b="0" i="0" u="none" strike="noStrike">
                          <a:solidFill>
                            <a:srgbClr val="000000"/>
                          </a:solidFill>
                          <a:effectLst/>
                          <a:latin typeface="Calibri"/>
                        </a:rPr>
                        <a:t>4 per job ($0.20 each)</a:t>
                      </a:r>
                    </a:p>
                  </a:txBody>
                  <a:tcPr marL="9525" marR="9525" marT="9525"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b"/>
                      <a:endParaRPr lang="en-US" sz="18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r" fontAlgn="b"/>
                      <a:r>
                        <a:rPr lang="en-US" sz="1800" b="0" i="0" u="none" strike="noStrike">
                          <a:solidFill>
                            <a:srgbClr val="000000"/>
                          </a:solidFill>
                          <a:effectLst/>
                          <a:latin typeface="Calibri"/>
                        </a:rPr>
                        <a:t>0.80</a:t>
                      </a:r>
                    </a:p>
                  </a:txBody>
                  <a:tcPr marL="9525" marR="9525" marT="9525" marB="0" anchor="b">
                    <a:lnL>
                      <a:noFill/>
                    </a:lnL>
                    <a:lnR>
                      <a:noFill/>
                    </a:lnR>
                    <a:lnT>
                      <a:noFill/>
                    </a:lnT>
                    <a:lnB>
                      <a:noFill/>
                    </a:lnB>
                  </a:tcPr>
                </a:tc>
              </a:tr>
              <a:tr h="295275">
                <a:tc>
                  <a:txBody>
                    <a:bodyPr/>
                    <a:lstStyle/>
                    <a:p>
                      <a:pPr algn="l" fontAlgn="b"/>
                      <a:endParaRPr lang="en-US" sz="1800" b="0" i="0" u="none" strike="noStrike">
                        <a:solidFill>
                          <a:srgbClr val="000000"/>
                        </a:solidFill>
                        <a:effectLst/>
                        <a:latin typeface="Calibri"/>
                      </a:endParaRPr>
                    </a:p>
                  </a:txBody>
                  <a:tcPr marL="9525" marR="9525" marT="9525" marB="0" anchor="b">
                    <a:lnL>
                      <a:noFill/>
                    </a:lnL>
                    <a:lnR>
                      <a:noFill/>
                    </a:lnR>
                    <a:lnT>
                      <a:noFill/>
                    </a:lnT>
                    <a:lnB>
                      <a:noFill/>
                    </a:lnB>
                  </a:tcPr>
                </a:tc>
                <a:tc gridSpan="3">
                  <a:txBody>
                    <a:bodyPr/>
                    <a:lstStyle/>
                    <a:p>
                      <a:pPr algn="l" fontAlgn="b"/>
                      <a:r>
                        <a:rPr lang="en-US" sz="1800" b="0" i="0" u="none" strike="noStrike">
                          <a:solidFill>
                            <a:srgbClr val="000000"/>
                          </a:solidFill>
                          <a:effectLst/>
                          <a:latin typeface="Calibri"/>
                        </a:rPr>
                        <a:t>Garnet Sand</a:t>
                      </a:r>
                    </a:p>
                  </a:txBody>
                  <a:tcPr marL="9525" marR="9525" marT="9525" marB="0" anchor="b">
                    <a:lnL>
                      <a:noFill/>
                    </a:lnL>
                    <a:lnR>
                      <a:noFill/>
                    </a:lnR>
                    <a:lnT>
                      <a:noFill/>
                    </a:lnT>
                    <a:lnB>
                      <a:noFill/>
                    </a:lnB>
                  </a:tcPr>
                </a:tc>
                <a:tc hMerge="1">
                  <a:txBody>
                    <a:bodyPr/>
                    <a:lstStyle/>
                    <a:p>
                      <a:endParaRPr lang="en-US"/>
                    </a:p>
                  </a:txBody>
                  <a:tcPr/>
                </a:tc>
                <a:tc hMerge="1">
                  <a:txBody>
                    <a:bodyPr/>
                    <a:lstStyle/>
                    <a:p>
                      <a:endParaRPr lang="en-US"/>
                    </a:p>
                  </a:txBody>
                  <a:tcPr/>
                </a:tc>
                <a:tc gridSpan="2">
                  <a:txBody>
                    <a:bodyPr/>
                    <a:lstStyle/>
                    <a:p>
                      <a:pPr algn="l" fontAlgn="b"/>
                      <a:r>
                        <a:rPr lang="en-US" sz="1800" b="0" i="0" u="none" strike="noStrike" dirty="0">
                          <a:solidFill>
                            <a:srgbClr val="000000"/>
                          </a:solidFill>
                          <a:effectLst/>
                          <a:latin typeface="Calibri"/>
                        </a:rPr>
                        <a:t>($</a:t>
                      </a:r>
                      <a:r>
                        <a:rPr lang="en-US" sz="1800" b="0" i="0" u="none" strike="noStrike" dirty="0" smtClean="0">
                          <a:solidFill>
                            <a:srgbClr val="000000"/>
                          </a:solidFill>
                          <a:effectLst/>
                          <a:latin typeface="Calibri"/>
                        </a:rPr>
                        <a:t>17</a:t>
                      </a:r>
                      <a:r>
                        <a:rPr lang="en-US" sz="1800" b="0" i="0" u="none" strike="noStrike" baseline="0" dirty="0" smtClean="0">
                          <a:solidFill>
                            <a:srgbClr val="000000"/>
                          </a:solidFill>
                          <a:effectLst/>
                          <a:latin typeface="Calibri"/>
                        </a:rPr>
                        <a:t> per job</a:t>
                      </a:r>
                      <a:r>
                        <a:rPr lang="en-US" sz="1800" b="0" i="0" u="none" strike="noStrike" dirty="0" smtClean="0">
                          <a:solidFill>
                            <a:srgbClr val="000000"/>
                          </a:solidFill>
                          <a:effectLst/>
                          <a:latin typeface="Calibri"/>
                        </a:rPr>
                        <a:t>)</a:t>
                      </a:r>
                      <a:endParaRPr lang="en-US" sz="1800" b="0" i="0" u="none" strike="noStrike" dirty="0">
                        <a:solidFill>
                          <a:srgbClr val="000000"/>
                        </a:solidFill>
                        <a:effectLst/>
                        <a:latin typeface="Calibri"/>
                      </a:endParaRPr>
                    </a:p>
                  </a:txBody>
                  <a:tcPr marL="9525" marR="9525" marT="9525" marB="0" anchor="b">
                    <a:lnL>
                      <a:noFill/>
                    </a:lnL>
                    <a:lnR>
                      <a:noFill/>
                    </a:lnR>
                    <a:lnT>
                      <a:noFill/>
                    </a:lnT>
                    <a:lnB>
                      <a:noFill/>
                    </a:lnB>
                  </a:tcPr>
                </a:tc>
                <a:tc hMerge="1">
                  <a:txBody>
                    <a:bodyPr/>
                    <a:lstStyle/>
                    <a:p>
                      <a:endParaRPr lang="en-US"/>
                    </a:p>
                  </a:txBody>
                  <a:tcPr/>
                </a:tc>
                <a:tc>
                  <a:txBody>
                    <a:bodyPr/>
                    <a:lstStyle/>
                    <a:p>
                      <a:pPr algn="l" fontAlgn="b"/>
                      <a:endParaRPr lang="en-US" sz="18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en-US" sz="18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endParaRPr lang="en-US" sz="18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r" fontAlgn="b"/>
                      <a:r>
                        <a:rPr lang="en-US" sz="1800" b="0" i="0" u="none" strike="noStrike">
                          <a:solidFill>
                            <a:srgbClr val="000000"/>
                          </a:solidFill>
                          <a:effectLst/>
                          <a:latin typeface="Calibri"/>
                        </a:rPr>
                        <a:t>17.00</a:t>
                      </a:r>
                    </a:p>
                  </a:txBody>
                  <a:tcPr marL="9525" marR="9525" marT="9525" marB="0" anchor="b">
                    <a:lnL>
                      <a:noFill/>
                    </a:lnL>
                    <a:lnR>
                      <a:noFill/>
                    </a:lnR>
                    <a:lnT>
                      <a:noFill/>
                    </a:lnT>
                    <a:lnB>
                      <a:noFill/>
                    </a:lnB>
                  </a:tcPr>
                </a:tc>
              </a:tr>
              <a:tr h="304800">
                <a:tc>
                  <a:txBody>
                    <a:bodyPr/>
                    <a:lstStyle/>
                    <a:p>
                      <a:pPr algn="l" fontAlgn="b"/>
                      <a:endParaRPr lang="en-US" sz="1800" b="0" i="0" u="none" strike="noStrike">
                        <a:solidFill>
                          <a:srgbClr val="000000"/>
                        </a:solidFill>
                        <a:effectLst/>
                        <a:latin typeface="Calibri"/>
                      </a:endParaRPr>
                    </a:p>
                  </a:txBody>
                  <a:tcPr marL="9525" marR="9525" marT="9525" marB="0" anchor="b">
                    <a:lnL>
                      <a:noFill/>
                    </a:lnL>
                    <a:lnR>
                      <a:noFill/>
                    </a:lnR>
                    <a:lnT>
                      <a:noFill/>
                    </a:lnT>
                    <a:lnB>
                      <a:noFill/>
                    </a:lnB>
                  </a:tcPr>
                </a:tc>
                <a:tc gridSpan="3">
                  <a:txBody>
                    <a:bodyPr/>
                    <a:lstStyle/>
                    <a:p>
                      <a:pPr algn="l" fontAlgn="b"/>
                      <a:r>
                        <a:rPr lang="en-US" sz="1800" b="0" i="0" u="none" strike="noStrike">
                          <a:solidFill>
                            <a:srgbClr val="000000"/>
                          </a:solidFill>
                          <a:effectLst/>
                          <a:latin typeface="Calibri"/>
                        </a:rPr>
                        <a:t>Annual Maintenance</a:t>
                      </a:r>
                    </a:p>
                  </a:txBody>
                  <a:tcPr marL="9525" marR="9525" marT="9525" marB="0" anchor="b">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l" fontAlgn="b"/>
                      <a:r>
                        <a:rPr lang="en-US" sz="1800" b="0" i="0" u="none" strike="noStrike" dirty="0">
                          <a:solidFill>
                            <a:srgbClr val="000000"/>
                          </a:solidFill>
                          <a:effectLst/>
                          <a:latin typeface="Calibri"/>
                        </a:rPr>
                        <a:t>$5,000 </a:t>
                      </a:r>
                    </a:p>
                  </a:txBody>
                  <a:tcPr marL="9525" marR="9525" marT="9525" marB="0" anchor="b">
                    <a:lnL>
                      <a:noFill/>
                    </a:lnL>
                    <a:lnR>
                      <a:noFill/>
                    </a:lnR>
                    <a:lnT>
                      <a:noFill/>
                    </a:lnT>
                    <a:lnB>
                      <a:noFill/>
                    </a:lnB>
                  </a:tcPr>
                </a:tc>
                <a:tc>
                  <a:txBody>
                    <a:bodyPr/>
                    <a:lstStyle/>
                    <a:p>
                      <a:pPr algn="l" fontAlgn="b"/>
                      <a:r>
                        <a:rPr lang="en-US" sz="1800" b="0" i="0" u="none" strike="noStrike" dirty="0" smtClean="0">
                          <a:solidFill>
                            <a:srgbClr val="000000"/>
                          </a:solidFill>
                          <a:effectLst/>
                          <a:latin typeface="Calibri"/>
                        </a:rPr>
                        <a:t>/1888</a:t>
                      </a:r>
                      <a:endParaRPr lang="en-US" sz="1800" b="0" i="0" u="none" strike="noStrike" dirty="0">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r>
                        <a:rPr lang="en-US" sz="1800" b="0" i="0" u="none" strike="noStrike" dirty="0" smtClean="0">
                          <a:solidFill>
                            <a:srgbClr val="000000"/>
                          </a:solidFill>
                          <a:effectLst/>
                          <a:latin typeface="Calibri"/>
                        </a:rPr>
                        <a:t>hours</a:t>
                      </a:r>
                      <a:endParaRPr lang="en-US" sz="1800" b="0" i="0" u="none" strike="noStrike" dirty="0">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en-US" sz="18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endParaRPr lang="en-US" sz="18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r" fontAlgn="b"/>
                      <a:r>
                        <a:rPr lang="en-US" sz="1800" b="0" i="0" u="none" strike="noStrike">
                          <a:solidFill>
                            <a:srgbClr val="000000"/>
                          </a:solidFill>
                          <a:effectLst/>
                          <a:latin typeface="Calibri"/>
                        </a:rPr>
                        <a:t>2.65</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r>
              <a:tr h="295275">
                <a:tc>
                  <a:txBody>
                    <a:bodyPr/>
                    <a:lstStyle/>
                    <a:p>
                      <a:pPr algn="l" fontAlgn="b"/>
                      <a:endParaRPr lang="en-US" sz="1800" b="0" i="0" u="none" strike="noStrike">
                        <a:solidFill>
                          <a:srgbClr val="000000"/>
                        </a:solidFill>
                        <a:effectLst/>
                        <a:latin typeface="Calibri"/>
                      </a:endParaRPr>
                    </a:p>
                  </a:txBody>
                  <a:tcPr marL="9525" marR="9525" marT="9525" marB="0" anchor="b">
                    <a:lnL>
                      <a:noFill/>
                    </a:lnL>
                    <a:lnR>
                      <a:noFill/>
                    </a:lnR>
                    <a:lnT>
                      <a:noFill/>
                    </a:lnT>
                    <a:lnB>
                      <a:noFill/>
                    </a:lnB>
                  </a:tcPr>
                </a:tc>
                <a:tc gridSpan="3">
                  <a:txBody>
                    <a:bodyPr/>
                    <a:lstStyle/>
                    <a:p>
                      <a:pPr algn="l" fontAlgn="b"/>
                      <a:r>
                        <a:rPr lang="en-US" sz="1800" b="0" i="0" u="none" strike="noStrike">
                          <a:solidFill>
                            <a:srgbClr val="000000"/>
                          </a:solidFill>
                          <a:effectLst/>
                          <a:latin typeface="Calibri"/>
                        </a:rPr>
                        <a:t>WaterJet Cost per job</a:t>
                      </a:r>
                    </a:p>
                  </a:txBody>
                  <a:tcPr marL="9525" marR="9525" marT="9525" marB="0" anchor="b">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l" fontAlgn="b"/>
                      <a:endParaRPr lang="en-US" sz="18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en-US" sz="18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en-US" sz="18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en-US" sz="18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effectLst/>
                          <a:latin typeface="Calibri"/>
                        </a:rPr>
                        <a:t>$</a:t>
                      </a:r>
                    </a:p>
                  </a:txBody>
                  <a:tcPr marL="9525" marR="9525" marT="9525" marB="0" anchor="b">
                    <a:lnL>
                      <a:noFill/>
                    </a:lnL>
                    <a:lnR>
                      <a:noFill/>
                    </a:lnR>
                    <a:lnT>
                      <a:noFill/>
                    </a:lnT>
                    <a:lnB>
                      <a:noFill/>
                    </a:lnB>
                  </a:tcPr>
                </a:tc>
                <a:tc>
                  <a:txBody>
                    <a:bodyPr/>
                    <a:lstStyle/>
                    <a:p>
                      <a:pPr algn="r" fontAlgn="b"/>
                      <a:r>
                        <a:rPr lang="en-US" sz="1800" b="0" i="0" u="none" strike="noStrike">
                          <a:solidFill>
                            <a:srgbClr val="000000"/>
                          </a:solidFill>
                          <a:effectLst/>
                          <a:latin typeface="Calibri"/>
                        </a:rPr>
                        <a:t>27.13</a:t>
                      </a:r>
                    </a:p>
                  </a:txBody>
                  <a:tcPr marL="9525" marR="9525" marT="9525"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5275">
                <a:tc>
                  <a:txBody>
                    <a:bodyPr/>
                    <a:lstStyle/>
                    <a:p>
                      <a:pPr algn="l" fontAlgn="b"/>
                      <a:endParaRPr lang="en-US" sz="1800" b="0" i="0" u="none" strike="noStrike">
                        <a:solidFill>
                          <a:srgbClr val="000000"/>
                        </a:solidFill>
                        <a:effectLst/>
                        <a:latin typeface="Calibri"/>
                      </a:endParaRPr>
                    </a:p>
                  </a:txBody>
                  <a:tcPr marL="9525" marR="9525" marT="9525" marB="0" anchor="b">
                    <a:lnL>
                      <a:noFill/>
                    </a:lnL>
                    <a:lnR>
                      <a:noFill/>
                    </a:lnR>
                    <a:lnT>
                      <a:noFill/>
                    </a:lnT>
                    <a:lnB>
                      <a:noFill/>
                    </a:lnB>
                  </a:tcPr>
                </a:tc>
                <a:tc gridSpan="4">
                  <a:txBody>
                    <a:bodyPr/>
                    <a:lstStyle/>
                    <a:p>
                      <a:pPr algn="l" fontAlgn="b"/>
                      <a:endParaRPr lang="en-US" sz="1800" b="0" i="0" u="none" strike="noStrike" dirty="0">
                        <a:solidFill>
                          <a:srgbClr val="000000"/>
                        </a:solidFill>
                        <a:effectLst/>
                        <a:latin typeface="Calibri"/>
                      </a:endParaRPr>
                    </a:p>
                  </a:txBody>
                  <a:tcPr marL="9525" marR="9525" marT="9525"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8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en-US" sz="18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en-US" sz="18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en-US" sz="18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en-US" sz="1800" b="0" i="0" u="none" strike="noStrike">
                        <a:solidFill>
                          <a:srgbClr val="000000"/>
                        </a:solidFill>
                        <a:effectLst/>
                        <a:latin typeface="Calibri"/>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r>
              <a:tr h="190500">
                <a:tc>
                  <a:txBody>
                    <a:bodyPr/>
                    <a:lstStyle/>
                    <a:p>
                      <a:pPr algn="l" fontAlgn="b"/>
                      <a:endParaRPr lang="en-US" sz="11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a:endParaRPr>
                    </a:p>
                  </a:txBody>
                  <a:tcPr marL="9525" marR="9525" marT="9525" marB="0" anchor="b">
                    <a:lnL>
                      <a:noFill/>
                    </a:lnL>
                    <a:lnR>
                      <a:noFill/>
                    </a:lnR>
                    <a:lnT>
                      <a:noFill/>
                    </a:lnT>
                    <a:lnB>
                      <a:noFill/>
                    </a:lnB>
                  </a:tcPr>
                </a:tc>
              </a:tr>
            </a:tbl>
          </a:graphicData>
        </a:graphic>
      </p:graphicFrame>
    </p:spTree>
    <p:extLst>
      <p:ext uri="{BB962C8B-B14F-4D97-AF65-F5344CB8AC3E}">
        <p14:creationId xmlns:p14="http://schemas.microsoft.com/office/powerpoint/2010/main" val="250877177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Assumptions</a:t>
            </a:r>
            <a:endParaRPr lang="en-US" dirty="0"/>
          </a:p>
        </p:txBody>
      </p:sp>
      <p:sp>
        <p:nvSpPr>
          <p:cNvPr id="3" name="Content Placeholder 2"/>
          <p:cNvSpPr>
            <a:spLocks noGrp="1"/>
          </p:cNvSpPr>
          <p:nvPr>
            <p:ph idx="1"/>
          </p:nvPr>
        </p:nvSpPr>
        <p:spPr/>
        <p:txBody>
          <a:bodyPr/>
          <a:lstStyle/>
          <a:p>
            <a:endParaRPr lang="en-US" sz="1800" dirty="0" smtClean="0"/>
          </a:p>
          <a:p>
            <a:r>
              <a:rPr lang="en-US" sz="1800" dirty="0" smtClean="0"/>
              <a:t>2088 </a:t>
            </a:r>
            <a:r>
              <a:rPr lang="en-US" sz="1800" dirty="0" err="1" smtClean="0"/>
              <a:t>hrs</a:t>
            </a:r>
            <a:r>
              <a:rPr lang="en-US" sz="1800" dirty="0" smtClean="0"/>
              <a:t> FY14 -</a:t>
            </a:r>
            <a:r>
              <a:rPr lang="en-US" sz="1800" dirty="0" smtClean="0">
                <a:hlinkClick r:id="rId2"/>
              </a:rPr>
              <a:t>http</a:t>
            </a:r>
            <a:r>
              <a:rPr lang="en-US" sz="1800" dirty="0">
                <a:hlinkClick r:id="rId2"/>
              </a:rPr>
              <a:t>://</a:t>
            </a:r>
            <a:r>
              <a:rPr lang="en-US" sz="1800" dirty="0" smtClean="0">
                <a:hlinkClick r:id="rId2"/>
              </a:rPr>
              <a:t>www.busfin.uga.edu/budget_div/fiscal_2014.pdf</a:t>
            </a:r>
            <a:endParaRPr lang="en-US" sz="1800" dirty="0" smtClean="0"/>
          </a:p>
          <a:p>
            <a:r>
              <a:rPr lang="en-US" sz="1800" dirty="0"/>
              <a:t>Fringe rates - </a:t>
            </a:r>
            <a:r>
              <a:rPr lang="en-US" sz="1800" dirty="0">
                <a:hlinkClick r:id="rId3"/>
              </a:rPr>
              <a:t>http://</a:t>
            </a:r>
            <a:r>
              <a:rPr lang="en-US" sz="1800" dirty="0" smtClean="0">
                <a:hlinkClick r:id="rId3"/>
              </a:rPr>
              <a:t>www.ovpr.uga.edu/osp/frequent-info</a:t>
            </a:r>
            <a:endParaRPr lang="en-US" sz="1800" dirty="0" smtClean="0"/>
          </a:p>
          <a:p>
            <a:r>
              <a:rPr lang="en-US" sz="1800" dirty="0"/>
              <a:t>Holiday Schedule - </a:t>
            </a:r>
            <a:r>
              <a:rPr lang="en-US" sz="1800" dirty="0">
                <a:hlinkClick r:id="rId4"/>
              </a:rPr>
              <a:t>https://www.uga.edu/holiday_schedule</a:t>
            </a:r>
            <a:r>
              <a:rPr lang="en-US" sz="1800" dirty="0" smtClean="0">
                <a:hlinkClick r:id="rId4"/>
              </a:rPr>
              <a:t>/</a:t>
            </a:r>
            <a:endParaRPr lang="en-US" sz="1800" dirty="0" smtClean="0"/>
          </a:p>
          <a:p>
            <a:r>
              <a:rPr lang="en-US" sz="1800" dirty="0"/>
              <a:t>Leave rates - </a:t>
            </a:r>
            <a:r>
              <a:rPr lang="en-US" sz="1800" dirty="0">
                <a:hlinkClick r:id="rId5"/>
              </a:rPr>
              <a:t>http://</a:t>
            </a:r>
            <a:r>
              <a:rPr lang="en-US" sz="1800" dirty="0" smtClean="0">
                <a:hlinkClick r:id="rId5"/>
              </a:rPr>
              <a:t>www.hr.uga.edu/paid-days-off</a:t>
            </a:r>
            <a:endParaRPr lang="en-US" sz="1800" dirty="0" smtClean="0"/>
          </a:p>
          <a:p>
            <a:endParaRPr lang="en-US" dirty="0"/>
          </a:p>
        </p:txBody>
      </p:sp>
    </p:spTree>
    <p:extLst>
      <p:ext uri="{BB962C8B-B14F-4D97-AF65-F5344CB8AC3E}">
        <p14:creationId xmlns:p14="http://schemas.microsoft.com/office/powerpoint/2010/main" val="212349113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alpha val="23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79321" y="3581400"/>
            <a:ext cx="7772400" cy="762000"/>
          </a:xfrm>
          <a:scene3d>
            <a:camera prst="obliqueTopLeft"/>
            <a:lightRig rig="chilly" dir="t">
              <a:rot lat="0" lon="0" rev="9000000"/>
            </a:lightRig>
          </a:scene3d>
          <a:sp3d/>
        </p:spPr>
        <p:txBody>
          <a:bodyPr>
            <a:noAutofit/>
            <a:sp3d extrusionH="25400" contourW="12700" prstMaterial="metal">
              <a:bevelT w="38100" h="38100"/>
              <a:bevelB w="38100" h="38100" prst="convex"/>
              <a:contourClr>
                <a:schemeClr val="bg1">
                  <a:lumMod val="10000"/>
                </a:schemeClr>
              </a:contourClr>
            </a:sp3d>
          </a:bodyPr>
          <a:lstStyle/>
          <a:p>
            <a:r>
              <a:rPr lang="en-US" sz="5400" dirty="0" smtClean="0">
                <a:ln cap="rnd" cmpd="thickThin">
                  <a:solidFill>
                    <a:schemeClr val="accent1"/>
                  </a:solidFill>
                </a:ln>
                <a:solidFill>
                  <a:schemeClr val="bg1">
                    <a:lumMod val="10000"/>
                  </a:schemeClr>
                </a:solidFill>
                <a:effectLst>
                  <a:outerShdw blurRad="50800" dist="38100" algn="l" rotWithShape="0">
                    <a:prstClr val="black">
                      <a:alpha val="40000"/>
                    </a:prstClr>
                  </a:outerShdw>
                </a:effectLst>
                <a:latin typeface="Trebuchet MS" panose="020B0603020202020204" pitchFamily="34" charset="0"/>
              </a:rPr>
              <a:t>The Carl Vinson Institute of </a:t>
            </a:r>
            <a:r>
              <a:rPr lang="en-US" sz="5400" dirty="0" smtClean="0">
                <a:ln cap="rnd" cmpd="thickThin">
                  <a:solidFill>
                    <a:schemeClr val="accent1"/>
                  </a:solidFill>
                </a:ln>
                <a:solidFill>
                  <a:schemeClr val="bg1">
                    <a:lumMod val="10000"/>
                  </a:schemeClr>
                </a:solidFill>
                <a:effectLst>
                  <a:outerShdw blurRad="50800" dist="38100" algn="l" rotWithShape="0">
                    <a:prstClr val="black">
                      <a:alpha val="40000"/>
                    </a:prstClr>
                  </a:outerShdw>
                </a:effectLst>
                <a:latin typeface="Trebuchet MS" panose="020B0603020202020204" pitchFamily="34" charset="0"/>
              </a:rPr>
              <a:t>Government</a:t>
            </a:r>
            <a:endParaRPr lang="en-US" sz="5400" i="1" dirty="0">
              <a:effectLst>
                <a:outerShdw blurRad="50800" dist="50800" dir="5400000" algn="ctr" rotWithShape="0">
                  <a:schemeClr val="tx1">
                    <a:lumMod val="50000"/>
                  </a:schemeClr>
                </a:outerShdw>
              </a:effectLst>
              <a:latin typeface="Trebuchet MS" panose="020B0603020202020204" pitchFamily="34" charset="0"/>
            </a:endParaRPr>
          </a:p>
        </p:txBody>
      </p:sp>
    </p:spTree>
    <p:extLst>
      <p:ext uri="{BB962C8B-B14F-4D97-AF65-F5344CB8AC3E}">
        <p14:creationId xmlns:p14="http://schemas.microsoft.com/office/powerpoint/2010/main" val="329915967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974153"/>
            <a:ext cx="8534400" cy="389978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2" name="Rectangle 11"/>
          <p:cNvSpPr/>
          <p:nvPr/>
        </p:nvSpPr>
        <p:spPr>
          <a:xfrm>
            <a:off x="2286000" y="1222242"/>
            <a:ext cx="4572000" cy="1754326"/>
          </a:xfrm>
          <a:prstGeom prst="rect">
            <a:avLst/>
          </a:prstGeom>
        </p:spPr>
        <p:txBody>
          <a:bodyPr>
            <a:spAutoFit/>
          </a:bodyPr>
          <a:lstStyle/>
          <a:p>
            <a:pPr algn="ctr" defTabSz="457200" eaLnBrk="1" fontAlgn="auto" hangingPunct="1">
              <a:spcBef>
                <a:spcPct val="20000"/>
              </a:spcBef>
              <a:spcAft>
                <a:spcPts val="0"/>
              </a:spcAft>
            </a:pPr>
            <a:r>
              <a:rPr lang="en-US" sz="6000" u="none" dirty="0">
                <a:ln cap="rnd" cmpd="thickThin">
                  <a:solidFill>
                    <a:srgbClr val="525051"/>
                  </a:solidFill>
                </a:ln>
                <a:solidFill>
                  <a:srgbClr val="F1F1F1">
                    <a:lumMod val="10000"/>
                  </a:srgbClr>
                </a:solidFill>
                <a:effectLst>
                  <a:outerShdw blurRad="50800" dist="38100" algn="l" rotWithShape="0">
                    <a:prstClr val="black">
                      <a:alpha val="40000"/>
                    </a:prstClr>
                  </a:outerShdw>
                </a:effectLst>
                <a:latin typeface="Arial"/>
                <a:cs typeface="Arial"/>
              </a:rPr>
              <a:t>	</a:t>
            </a:r>
            <a:r>
              <a:rPr lang="en-US" sz="6000" u="none" dirty="0">
                <a:solidFill>
                  <a:srgbClr val="525051"/>
                </a:solidFill>
                <a:effectLst>
                  <a:outerShdw blurRad="50800" dist="50800" dir="5400000" algn="ctr" rotWithShape="0">
                    <a:srgbClr val="525051">
                      <a:lumMod val="50000"/>
                    </a:srgbClr>
                  </a:outerShdw>
                </a:effectLst>
                <a:latin typeface="Trebuchet MS" panose="020B0603020202020204" pitchFamily="34" charset="0"/>
                <a:cs typeface="Arial"/>
              </a:rPr>
              <a:t/>
            </a:r>
            <a:br>
              <a:rPr lang="en-US" sz="6000" u="none" dirty="0">
                <a:solidFill>
                  <a:srgbClr val="525051"/>
                </a:solidFill>
                <a:effectLst>
                  <a:outerShdw blurRad="50800" dist="50800" dir="5400000" algn="ctr" rotWithShape="0">
                    <a:srgbClr val="525051">
                      <a:lumMod val="50000"/>
                    </a:srgbClr>
                  </a:outerShdw>
                </a:effectLst>
                <a:latin typeface="Trebuchet MS" panose="020B0603020202020204" pitchFamily="34" charset="0"/>
                <a:cs typeface="Arial"/>
              </a:rPr>
            </a:br>
            <a:endParaRPr lang="en-US" sz="4800" i="1" u="none" dirty="0">
              <a:solidFill>
                <a:srgbClr val="525051"/>
              </a:solidFill>
              <a:effectLst>
                <a:outerShdw blurRad="50800" dist="50800" dir="5400000" algn="ctr" rotWithShape="0">
                  <a:srgbClr val="525051">
                    <a:lumMod val="50000"/>
                  </a:srgbClr>
                </a:outerShdw>
              </a:effectLst>
              <a:latin typeface="Trebuchet MS" panose="020B0603020202020204" pitchFamily="34" charset="0"/>
              <a:cs typeface="Arial"/>
            </a:endParaRPr>
          </a:p>
        </p:txBody>
      </p:sp>
      <p:sp>
        <p:nvSpPr>
          <p:cNvPr id="14" name="Rectangle 13"/>
          <p:cNvSpPr/>
          <p:nvPr/>
        </p:nvSpPr>
        <p:spPr>
          <a:xfrm>
            <a:off x="3149918" y="19111"/>
            <a:ext cx="2691763" cy="830997"/>
          </a:xfrm>
          <a:prstGeom prst="rect">
            <a:avLst/>
          </a:prstGeom>
        </p:spPr>
        <p:txBody>
          <a:bodyPr wrap="none">
            <a:spAutoFit/>
            <a:scene3d>
              <a:camera prst="orthographicFront"/>
              <a:lightRig rig="sunset" dir="t">
                <a:rot lat="0" lon="0" rev="12600000"/>
              </a:lightRig>
            </a:scene3d>
            <a:sp3d extrusionH="57150" contourW="12700" prstMaterial="metal">
              <a:bevelT w="38100" h="38100"/>
              <a:bevelB w="38100" h="38100" prst="slope"/>
              <a:contourClr>
                <a:schemeClr val="bg1">
                  <a:lumMod val="10000"/>
                </a:schemeClr>
              </a:contourClr>
            </a:sp3d>
          </a:bodyPr>
          <a:lstStyle/>
          <a:p>
            <a:pPr eaLnBrk="1" fontAlgn="auto" hangingPunct="1">
              <a:spcBef>
                <a:spcPts val="0"/>
              </a:spcBef>
              <a:spcAft>
                <a:spcPts val="0"/>
              </a:spcAft>
            </a:pPr>
            <a:r>
              <a:rPr lang="en-US" sz="4800" i="1" u="none" dirty="0" smtClean="0">
                <a:ln cap="rnd" cmpd="thickThin">
                  <a:solidFill>
                    <a:srgbClr val="000000"/>
                  </a:solidFill>
                </a:ln>
                <a:solidFill>
                  <a:srgbClr val="525051">
                    <a:lumMod val="50000"/>
                  </a:srgbClr>
                </a:solidFill>
                <a:effectLst>
                  <a:outerShdw blurRad="50800" dist="38100" dir="13500000" algn="br" rotWithShape="0">
                    <a:srgbClr val="525051">
                      <a:lumMod val="50000"/>
                      <a:alpha val="40000"/>
                    </a:srgbClr>
                  </a:outerShdw>
                </a:effectLst>
                <a:latin typeface="Trebuchet MS" panose="020B0603020202020204" pitchFamily="34" charset="0"/>
              </a:rPr>
              <a:t>What Is…</a:t>
            </a:r>
            <a:endParaRPr lang="en-US" sz="4800" i="1" u="none" dirty="0">
              <a:ln cap="rnd" cmpd="thickThin">
                <a:solidFill>
                  <a:srgbClr val="000000"/>
                </a:solidFill>
              </a:ln>
              <a:solidFill>
                <a:srgbClr val="525051">
                  <a:lumMod val="50000"/>
                </a:srgbClr>
              </a:solidFill>
              <a:effectLst>
                <a:outerShdw blurRad="50800" dist="38100" dir="13500000" algn="br" rotWithShape="0">
                  <a:srgbClr val="525051">
                    <a:lumMod val="50000"/>
                    <a:alpha val="40000"/>
                  </a:srgbClr>
                </a:outerShdw>
              </a:effectLst>
              <a:latin typeface="Trebuchet MS" panose="020B0603020202020204" pitchFamily="34" charset="0"/>
            </a:endParaRPr>
          </a:p>
        </p:txBody>
      </p:sp>
      <p:sp>
        <p:nvSpPr>
          <p:cNvPr id="15" name="Rectangle 14"/>
          <p:cNvSpPr/>
          <p:nvPr/>
        </p:nvSpPr>
        <p:spPr>
          <a:xfrm>
            <a:off x="674079" y="4997984"/>
            <a:ext cx="7968848" cy="830997"/>
          </a:xfrm>
          <a:prstGeom prst="rect">
            <a:avLst/>
          </a:prstGeom>
        </p:spPr>
        <p:txBody>
          <a:bodyPr wrap="none">
            <a:spAutoFit/>
            <a:scene3d>
              <a:camera prst="orthographicFront"/>
              <a:lightRig rig="sunset" dir="t"/>
            </a:scene3d>
            <a:sp3d extrusionH="508000" prstMaterial="metal">
              <a:bevelT w="127000" h="120650"/>
              <a:bevelB w="114300" h="38100" prst="slope"/>
            </a:sp3d>
          </a:bodyPr>
          <a:lstStyle/>
          <a:p>
            <a:pPr eaLnBrk="1" fontAlgn="auto" hangingPunct="1">
              <a:spcBef>
                <a:spcPts val="0"/>
              </a:spcBef>
              <a:spcAft>
                <a:spcPts val="0"/>
              </a:spcAft>
            </a:pPr>
            <a:r>
              <a:rPr lang="en-US" sz="4800" b="1" i="1" u="none" dirty="0" smtClean="0">
                <a:ln cap="rnd" cmpd="thickThin">
                  <a:solidFill>
                    <a:srgbClr val="000000"/>
                  </a:solidFill>
                </a:ln>
                <a:solidFill>
                  <a:srgbClr val="525051">
                    <a:lumMod val="50000"/>
                  </a:srgbClr>
                </a:solidFill>
                <a:effectLst>
                  <a:outerShdw blurRad="50800" dist="38100" dir="2700000" algn="tl" rotWithShape="0">
                    <a:prstClr val="black">
                      <a:alpha val="40000"/>
                    </a:prstClr>
                  </a:outerShdw>
                </a:effectLst>
                <a:latin typeface="Trebuchet MS" panose="020B0603020202020204" pitchFamily="34" charset="0"/>
              </a:rPr>
              <a:t>Excellence in Government?</a:t>
            </a:r>
            <a:endParaRPr lang="en-US" sz="4800" b="1" i="1" u="none" dirty="0">
              <a:ln cap="rnd" cmpd="thickThin">
                <a:solidFill>
                  <a:srgbClr val="000000"/>
                </a:solidFill>
              </a:ln>
              <a:solidFill>
                <a:srgbClr val="525051">
                  <a:lumMod val="50000"/>
                </a:srgbClr>
              </a:solidFill>
              <a:effectLst>
                <a:outerShdw blurRad="50800" dist="38100" dir="2700000" algn="tl" rotWithShape="0">
                  <a:prstClr val="black">
                    <a:alpha val="40000"/>
                  </a:prstClr>
                </a:outerShdw>
              </a:effectLst>
              <a:latin typeface="Trebuchet MS" panose="020B0603020202020204" pitchFamily="34" charset="0"/>
            </a:endParaRPr>
          </a:p>
        </p:txBody>
      </p:sp>
    </p:spTree>
    <p:extLst>
      <p:ext uri="{BB962C8B-B14F-4D97-AF65-F5344CB8AC3E}">
        <p14:creationId xmlns:p14="http://schemas.microsoft.com/office/powerpoint/2010/main" val="68177410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20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dissolve">
                                      <p:cBhvr>
                                        <p:cTn id="10" dur="2000"/>
                                        <p:tgtEl>
                                          <p:spTgt spid="14"/>
                                        </p:tgtEl>
                                      </p:cBhvr>
                                    </p:animEffect>
                                  </p:childTnLst>
                                </p:cTn>
                              </p:par>
                              <p:par>
                                <p:cTn id="11" presetID="9" presetClass="entr" presetSubtype="0" fill="hold" grpId="0" nodeType="withEffect">
                                  <p:stCondLst>
                                    <p:cond delay="1000"/>
                                  </p:stCondLst>
                                  <p:childTnLst>
                                    <p:set>
                                      <p:cBhvr>
                                        <p:cTn id="12" dur="1" fill="hold">
                                          <p:stCondLst>
                                            <p:cond delay="0"/>
                                          </p:stCondLst>
                                        </p:cTn>
                                        <p:tgtEl>
                                          <p:spTgt spid="15"/>
                                        </p:tgtEl>
                                        <p:attrNameLst>
                                          <p:attrName>style.visibility</p:attrName>
                                        </p:attrNameLst>
                                      </p:cBhvr>
                                      <p:to>
                                        <p:strVal val="visible"/>
                                      </p:to>
                                    </p:set>
                                    <p:animEffect transition="in" filter="dissolve">
                                      <p:cBhvr>
                                        <p:cTn id="13"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0" y="0"/>
            <a:ext cx="9144000" cy="1143000"/>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p:spPr>
        <p:txBody>
          <a:bodyPr>
            <a:normAutofit/>
            <a:scene3d>
              <a:camera prst="orthographicFront"/>
              <a:lightRig rig="sunset" dir="t">
                <a:rot lat="0" lon="0" rev="2400000"/>
              </a:lightRig>
            </a:scene3d>
            <a:sp3d extrusionH="57150" prstMaterial="metal">
              <a:bevelT w="38100" h="38100"/>
              <a:bevelB w="57150" h="38100" prst="artDeco"/>
            </a:sp3d>
          </a:bodyPr>
          <a:lstStyle/>
          <a:p>
            <a:r>
              <a:rPr lang="en-US" sz="6000" dirty="0" smtClean="0">
                <a:ln cap="rnd" cmpd="thickThin">
                  <a:solidFill>
                    <a:srgbClr val="000000"/>
                  </a:solidFill>
                </a:ln>
                <a:solidFill>
                  <a:schemeClr val="bg1">
                    <a:lumMod val="10000"/>
                  </a:schemeClr>
                </a:solidFill>
                <a:effectLst>
                  <a:outerShdw blurRad="50800" dist="38100" dir="13500000" algn="br" rotWithShape="0">
                    <a:prstClr val="black">
                      <a:alpha val="40000"/>
                    </a:prstClr>
                  </a:outerShdw>
                </a:effectLst>
                <a:latin typeface="Trebuchet MS" panose="020B0603020202020204" pitchFamily="34" charset="0"/>
              </a:rPr>
              <a:t>Excellence in Government</a:t>
            </a:r>
            <a:endParaRPr lang="en-US" sz="6000" dirty="0">
              <a:solidFill>
                <a:schemeClr val="bg1">
                  <a:lumMod val="10000"/>
                </a:schemeClr>
              </a:solidFill>
              <a:effectLst>
                <a:outerShdw blurRad="50800" dist="38100" dir="13500000" algn="br" rotWithShape="0">
                  <a:prstClr val="black">
                    <a:alpha val="40000"/>
                  </a:prstClr>
                </a:outerShdw>
              </a:effectLst>
            </a:endParaRPr>
          </a:p>
        </p:txBody>
      </p:sp>
      <p:sp>
        <p:nvSpPr>
          <p:cNvPr id="2" name="TextBox 1"/>
          <p:cNvSpPr txBox="1"/>
          <p:nvPr/>
        </p:nvSpPr>
        <p:spPr>
          <a:xfrm>
            <a:off x="304800" y="1186143"/>
            <a:ext cx="8839200" cy="523220"/>
          </a:xfrm>
          <a:prstGeom prst="rect">
            <a:avLst/>
          </a:prstGeom>
          <a:noFill/>
        </p:spPr>
        <p:txBody>
          <a:bodyPr wrap="square" rtlCol="0">
            <a:spAutoFit/>
            <a:scene3d>
              <a:camera prst="orthographicFront"/>
              <a:lightRig rig="threePt" dir="t"/>
            </a:scene3d>
            <a:sp3d extrusionH="57150">
              <a:bevelT w="38100" h="38100"/>
            </a:sp3d>
          </a:bodyPr>
          <a:lstStyle/>
          <a:p>
            <a:pPr eaLnBrk="1" fontAlgn="auto" hangingPunct="1">
              <a:spcBef>
                <a:spcPts val="0"/>
              </a:spcBef>
              <a:spcAft>
                <a:spcPts val="0"/>
              </a:spcAft>
            </a:pPr>
            <a:r>
              <a:rPr lang="en-US" sz="2800" i="1" u="none" dirty="0" smtClean="0">
                <a:ln>
                  <a:solidFill>
                    <a:srgbClr val="E5E5E5">
                      <a:lumMod val="10000"/>
                    </a:srgbClr>
                  </a:solidFill>
                </a:ln>
                <a:solidFill>
                  <a:srgbClr val="525051"/>
                </a:solidFill>
                <a:latin typeface="Trebuchet MS" panose="020B0603020202020204" pitchFamily="34" charset="0"/>
              </a:rPr>
              <a:t>We help make governments </a:t>
            </a:r>
            <a:r>
              <a:rPr lang="en-US" sz="2800" b="1" i="1" u="none" dirty="0" smtClean="0">
                <a:ln>
                  <a:solidFill>
                    <a:srgbClr val="E5E5E5">
                      <a:lumMod val="10000"/>
                    </a:srgbClr>
                  </a:solidFill>
                </a:ln>
                <a:solidFill>
                  <a:srgbClr val="525051"/>
                </a:solidFill>
                <a:latin typeface="Trebuchet MS" panose="020B0603020202020204" pitchFamily="34" charset="0"/>
              </a:rPr>
              <a:t>BETTER</a:t>
            </a:r>
            <a:r>
              <a:rPr lang="en-US" sz="2800" i="1" u="none" dirty="0" smtClean="0">
                <a:ln>
                  <a:solidFill>
                    <a:srgbClr val="E5E5E5">
                      <a:lumMod val="10000"/>
                    </a:srgbClr>
                  </a:solidFill>
                </a:ln>
                <a:solidFill>
                  <a:srgbClr val="525051"/>
                </a:solidFill>
                <a:latin typeface="Trebuchet MS" panose="020B0603020202020204" pitchFamily="34" charset="0"/>
              </a:rPr>
              <a:t> </a:t>
            </a:r>
          </a:p>
        </p:txBody>
      </p:sp>
      <p:graphicFrame>
        <p:nvGraphicFramePr>
          <p:cNvPr id="4" name="Diagram 3"/>
          <p:cNvGraphicFramePr/>
          <p:nvPr>
            <p:extLst>
              <p:ext uri="{D42A27DB-BD31-4B8C-83A1-F6EECF244321}">
                <p14:modId xmlns:p14="http://schemas.microsoft.com/office/powerpoint/2010/main" val="4093018513"/>
              </p:ext>
            </p:extLst>
          </p:nvPr>
        </p:nvGraphicFramePr>
        <p:xfrm>
          <a:off x="457200" y="3501077"/>
          <a:ext cx="8229600" cy="2438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304800" y="2617008"/>
            <a:ext cx="8686800" cy="461665"/>
          </a:xfrm>
          <a:prstGeom prst="rect">
            <a:avLst/>
          </a:prstGeom>
          <a:noFill/>
        </p:spPr>
        <p:txBody>
          <a:bodyPr wrap="square" rtlCol="0">
            <a:spAutoFit/>
          </a:bodyPr>
          <a:lstStyle/>
          <a:p>
            <a:pPr eaLnBrk="1" fontAlgn="auto" hangingPunct="1">
              <a:spcBef>
                <a:spcPts val="0"/>
              </a:spcBef>
              <a:spcAft>
                <a:spcPts val="0"/>
              </a:spcAft>
            </a:pPr>
            <a:r>
              <a:rPr lang="en-US" i="1" u="none" dirty="0" smtClean="0">
                <a:solidFill>
                  <a:srgbClr val="525051"/>
                </a:solidFill>
                <a:latin typeface="Trebuchet MS" panose="020B0603020202020204" pitchFamily="34" charset="0"/>
              </a:rPr>
              <a:t>This is achieved through a wide range of work…</a:t>
            </a:r>
            <a:endParaRPr lang="en-US" i="1" u="none" dirty="0">
              <a:solidFill>
                <a:srgbClr val="525051"/>
              </a:solidFill>
              <a:latin typeface="Trebuchet MS" panose="020B0603020202020204" pitchFamily="34" charset="0"/>
            </a:endParaRPr>
          </a:p>
        </p:txBody>
      </p:sp>
      <p:sp>
        <p:nvSpPr>
          <p:cNvPr id="8" name="TextBox 7"/>
          <p:cNvSpPr txBox="1"/>
          <p:nvPr/>
        </p:nvSpPr>
        <p:spPr>
          <a:xfrm>
            <a:off x="304800" y="1747687"/>
            <a:ext cx="8534400" cy="830997"/>
          </a:xfrm>
          <a:prstGeom prst="rect">
            <a:avLst/>
          </a:prstGeom>
          <a:noFill/>
        </p:spPr>
        <p:txBody>
          <a:bodyPr wrap="square" rtlCol="0">
            <a:spAutoFit/>
          </a:bodyPr>
          <a:lstStyle/>
          <a:p>
            <a:pPr eaLnBrk="1" fontAlgn="auto" hangingPunct="1">
              <a:spcBef>
                <a:spcPts val="0"/>
              </a:spcBef>
              <a:spcAft>
                <a:spcPts val="0"/>
              </a:spcAft>
            </a:pPr>
            <a:r>
              <a:rPr lang="en-US" i="1" u="none" dirty="0" smtClean="0">
                <a:solidFill>
                  <a:srgbClr val="525051"/>
                </a:solidFill>
                <a:latin typeface="Trebuchet MS" panose="020B0603020202020204" pitchFamily="34" charset="0"/>
              </a:rPr>
              <a:t>We help make governments that are more </a:t>
            </a:r>
            <a:r>
              <a:rPr lang="en-US" b="1" i="1" u="none" dirty="0" smtClean="0">
                <a:solidFill>
                  <a:srgbClr val="525051"/>
                </a:solidFill>
                <a:latin typeface="Trebuchet MS" panose="020B0603020202020204" pitchFamily="34" charset="0"/>
              </a:rPr>
              <a:t>EFFICIENT </a:t>
            </a:r>
            <a:r>
              <a:rPr lang="en-US" i="1" u="none" dirty="0" smtClean="0">
                <a:solidFill>
                  <a:srgbClr val="525051"/>
                </a:solidFill>
                <a:latin typeface="Trebuchet MS" panose="020B0603020202020204" pitchFamily="34" charset="0"/>
              </a:rPr>
              <a:t>and</a:t>
            </a:r>
          </a:p>
          <a:p>
            <a:pPr eaLnBrk="1" fontAlgn="auto" hangingPunct="1">
              <a:spcBef>
                <a:spcPts val="0"/>
              </a:spcBef>
              <a:spcAft>
                <a:spcPts val="0"/>
              </a:spcAft>
            </a:pPr>
            <a:r>
              <a:rPr lang="en-US" b="1" i="1" u="none" dirty="0" smtClean="0">
                <a:solidFill>
                  <a:srgbClr val="525051"/>
                </a:solidFill>
                <a:latin typeface="Trebuchet MS" panose="020B0603020202020204" pitchFamily="34" charset="0"/>
              </a:rPr>
              <a:t>RESPONSIVE </a:t>
            </a:r>
            <a:r>
              <a:rPr lang="en-US" i="1" u="none" dirty="0" smtClean="0">
                <a:solidFill>
                  <a:srgbClr val="525051"/>
                </a:solidFill>
                <a:latin typeface="Trebuchet MS" panose="020B0603020202020204" pitchFamily="34" charset="0"/>
              </a:rPr>
              <a:t>to citizens.</a:t>
            </a:r>
            <a:endParaRPr lang="en-US" b="1" i="1" u="none" dirty="0">
              <a:solidFill>
                <a:srgbClr val="525051"/>
              </a:solidFill>
              <a:latin typeface="Trebuchet MS" panose="020B0603020202020204" pitchFamily="34" charset="0"/>
            </a:endParaRPr>
          </a:p>
        </p:txBody>
      </p:sp>
    </p:spTree>
    <p:extLst>
      <p:ext uri="{BB962C8B-B14F-4D97-AF65-F5344CB8AC3E}">
        <p14:creationId xmlns:p14="http://schemas.microsoft.com/office/powerpoint/2010/main" val="285240323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fade">
                                      <p:cBhvr>
                                        <p:cTn id="14" dur="1000"/>
                                        <p:tgtEl>
                                          <p:spTgt spid="2">
                                            <p:txEl>
                                              <p:pRg st="0" end="0"/>
                                            </p:txEl>
                                          </p:spTgt>
                                        </p:tgtEl>
                                      </p:cBhvr>
                                    </p:animEffect>
                                    <p:anim calcmode="lin" valueType="num">
                                      <p:cBhvr>
                                        <p:cTn id="15"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0" end="0"/>
                                            </p:txEl>
                                          </p:spTgt>
                                        </p:tgtEl>
                                        <p:attrNameLst>
                                          <p:attrName>style.visibility</p:attrName>
                                        </p:attrNameLst>
                                      </p:cBhvr>
                                      <p:to>
                                        <p:strVal val="visible"/>
                                      </p:to>
                                    </p:set>
                                    <p:animEffect transition="in" filter="fade">
                                      <p:cBhvr>
                                        <p:cTn id="28" dur="1000"/>
                                        <p:tgtEl>
                                          <p:spTgt spid="5">
                                            <p:txEl>
                                              <p:pRg st="0" end="0"/>
                                            </p:txEl>
                                          </p:spTgt>
                                        </p:tgtEl>
                                      </p:cBhvr>
                                    </p:animEffect>
                                    <p:anim calcmode="lin" valueType="num">
                                      <p:cBhvr>
                                        <p:cTn id="29"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4">
                                            <p:graphicEl>
                                              <a:dgm id="{45DE2D79-5EB2-4FF6-BDBB-831EB31E0E66}"/>
                                            </p:graphicEl>
                                          </p:spTgt>
                                        </p:tgtEl>
                                        <p:attrNameLst>
                                          <p:attrName>style.visibility</p:attrName>
                                        </p:attrNameLst>
                                      </p:cBhvr>
                                      <p:to>
                                        <p:strVal val="visible"/>
                                      </p:to>
                                    </p:set>
                                    <p:animEffect transition="in" filter="fade">
                                      <p:cBhvr>
                                        <p:cTn id="35" dur="1000"/>
                                        <p:tgtEl>
                                          <p:spTgt spid="4">
                                            <p:graphicEl>
                                              <a:dgm id="{45DE2D79-5EB2-4FF6-BDBB-831EB31E0E66}"/>
                                            </p:graphicEl>
                                          </p:spTgt>
                                        </p:tgtEl>
                                      </p:cBhvr>
                                    </p:animEffect>
                                    <p:anim calcmode="lin" valueType="num">
                                      <p:cBhvr>
                                        <p:cTn id="36" dur="1000" fill="hold"/>
                                        <p:tgtEl>
                                          <p:spTgt spid="4">
                                            <p:graphicEl>
                                              <a:dgm id="{45DE2D79-5EB2-4FF6-BDBB-831EB31E0E66}"/>
                                            </p:graphicEl>
                                          </p:spTgt>
                                        </p:tgtEl>
                                        <p:attrNameLst>
                                          <p:attrName>ppt_x</p:attrName>
                                        </p:attrNameLst>
                                      </p:cBhvr>
                                      <p:tavLst>
                                        <p:tav tm="0">
                                          <p:val>
                                            <p:strVal val="#ppt_x"/>
                                          </p:val>
                                        </p:tav>
                                        <p:tav tm="100000">
                                          <p:val>
                                            <p:strVal val="#ppt_x"/>
                                          </p:val>
                                        </p:tav>
                                      </p:tavLst>
                                    </p:anim>
                                    <p:anim calcmode="lin" valueType="num">
                                      <p:cBhvr>
                                        <p:cTn id="37" dur="1000" fill="hold"/>
                                        <p:tgtEl>
                                          <p:spTgt spid="4">
                                            <p:graphicEl>
                                              <a:dgm id="{45DE2D79-5EB2-4FF6-BDBB-831EB31E0E66}"/>
                                            </p:graphic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4">
                                            <p:graphicEl>
                                              <a:dgm id="{BC46F034-FEA7-41FE-8F1D-3CB3A51E2947}"/>
                                            </p:graphicEl>
                                          </p:spTgt>
                                        </p:tgtEl>
                                        <p:attrNameLst>
                                          <p:attrName>style.visibility</p:attrName>
                                        </p:attrNameLst>
                                      </p:cBhvr>
                                      <p:to>
                                        <p:strVal val="visible"/>
                                      </p:to>
                                    </p:set>
                                    <p:animEffect transition="in" filter="fade">
                                      <p:cBhvr>
                                        <p:cTn id="42" dur="1000"/>
                                        <p:tgtEl>
                                          <p:spTgt spid="4">
                                            <p:graphicEl>
                                              <a:dgm id="{BC46F034-FEA7-41FE-8F1D-3CB3A51E2947}"/>
                                            </p:graphicEl>
                                          </p:spTgt>
                                        </p:tgtEl>
                                      </p:cBhvr>
                                    </p:animEffect>
                                    <p:anim calcmode="lin" valueType="num">
                                      <p:cBhvr>
                                        <p:cTn id="43" dur="1000" fill="hold"/>
                                        <p:tgtEl>
                                          <p:spTgt spid="4">
                                            <p:graphicEl>
                                              <a:dgm id="{BC46F034-FEA7-41FE-8F1D-3CB3A51E2947}"/>
                                            </p:graphicEl>
                                          </p:spTgt>
                                        </p:tgtEl>
                                        <p:attrNameLst>
                                          <p:attrName>ppt_x</p:attrName>
                                        </p:attrNameLst>
                                      </p:cBhvr>
                                      <p:tavLst>
                                        <p:tav tm="0">
                                          <p:val>
                                            <p:strVal val="#ppt_x"/>
                                          </p:val>
                                        </p:tav>
                                        <p:tav tm="100000">
                                          <p:val>
                                            <p:strVal val="#ppt_x"/>
                                          </p:val>
                                        </p:tav>
                                      </p:tavLst>
                                    </p:anim>
                                    <p:anim calcmode="lin" valueType="num">
                                      <p:cBhvr>
                                        <p:cTn id="44" dur="1000" fill="hold"/>
                                        <p:tgtEl>
                                          <p:spTgt spid="4">
                                            <p:graphicEl>
                                              <a:dgm id="{BC46F034-FEA7-41FE-8F1D-3CB3A51E2947}"/>
                                            </p:graphicEl>
                                          </p:spTgt>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4">
                                            <p:graphicEl>
                                              <a:dgm id="{F55523FD-0E9D-44A9-A70E-060D093EA6CF}"/>
                                            </p:graphicEl>
                                          </p:spTgt>
                                        </p:tgtEl>
                                        <p:attrNameLst>
                                          <p:attrName>style.visibility</p:attrName>
                                        </p:attrNameLst>
                                      </p:cBhvr>
                                      <p:to>
                                        <p:strVal val="visible"/>
                                      </p:to>
                                    </p:set>
                                    <p:animEffect transition="in" filter="fade">
                                      <p:cBhvr>
                                        <p:cTn id="47" dur="1000"/>
                                        <p:tgtEl>
                                          <p:spTgt spid="4">
                                            <p:graphicEl>
                                              <a:dgm id="{F55523FD-0E9D-44A9-A70E-060D093EA6CF}"/>
                                            </p:graphicEl>
                                          </p:spTgt>
                                        </p:tgtEl>
                                      </p:cBhvr>
                                    </p:animEffect>
                                    <p:anim calcmode="lin" valueType="num">
                                      <p:cBhvr>
                                        <p:cTn id="48" dur="1000" fill="hold"/>
                                        <p:tgtEl>
                                          <p:spTgt spid="4">
                                            <p:graphicEl>
                                              <a:dgm id="{F55523FD-0E9D-44A9-A70E-060D093EA6CF}"/>
                                            </p:graphicEl>
                                          </p:spTgt>
                                        </p:tgtEl>
                                        <p:attrNameLst>
                                          <p:attrName>ppt_x</p:attrName>
                                        </p:attrNameLst>
                                      </p:cBhvr>
                                      <p:tavLst>
                                        <p:tav tm="0">
                                          <p:val>
                                            <p:strVal val="#ppt_x"/>
                                          </p:val>
                                        </p:tav>
                                        <p:tav tm="100000">
                                          <p:val>
                                            <p:strVal val="#ppt_x"/>
                                          </p:val>
                                        </p:tav>
                                      </p:tavLst>
                                    </p:anim>
                                    <p:anim calcmode="lin" valueType="num">
                                      <p:cBhvr>
                                        <p:cTn id="49" dur="1000" fill="hold"/>
                                        <p:tgtEl>
                                          <p:spTgt spid="4">
                                            <p:graphicEl>
                                              <a:dgm id="{F55523FD-0E9D-44A9-A70E-060D093EA6CF}"/>
                                            </p:graphic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4">
                                            <p:graphicEl>
                                              <a:dgm id="{E3262834-9542-4D6F-9561-577CF60D0E12}"/>
                                            </p:graphicEl>
                                          </p:spTgt>
                                        </p:tgtEl>
                                        <p:attrNameLst>
                                          <p:attrName>style.visibility</p:attrName>
                                        </p:attrNameLst>
                                      </p:cBhvr>
                                      <p:to>
                                        <p:strVal val="visible"/>
                                      </p:to>
                                    </p:set>
                                    <p:animEffect transition="in" filter="fade">
                                      <p:cBhvr>
                                        <p:cTn id="54" dur="1000"/>
                                        <p:tgtEl>
                                          <p:spTgt spid="4">
                                            <p:graphicEl>
                                              <a:dgm id="{E3262834-9542-4D6F-9561-577CF60D0E12}"/>
                                            </p:graphicEl>
                                          </p:spTgt>
                                        </p:tgtEl>
                                      </p:cBhvr>
                                    </p:animEffect>
                                    <p:anim calcmode="lin" valueType="num">
                                      <p:cBhvr>
                                        <p:cTn id="55" dur="1000" fill="hold"/>
                                        <p:tgtEl>
                                          <p:spTgt spid="4">
                                            <p:graphicEl>
                                              <a:dgm id="{E3262834-9542-4D6F-9561-577CF60D0E12}"/>
                                            </p:graphicEl>
                                          </p:spTgt>
                                        </p:tgtEl>
                                        <p:attrNameLst>
                                          <p:attrName>ppt_x</p:attrName>
                                        </p:attrNameLst>
                                      </p:cBhvr>
                                      <p:tavLst>
                                        <p:tav tm="0">
                                          <p:val>
                                            <p:strVal val="#ppt_x"/>
                                          </p:val>
                                        </p:tav>
                                        <p:tav tm="100000">
                                          <p:val>
                                            <p:strVal val="#ppt_x"/>
                                          </p:val>
                                        </p:tav>
                                      </p:tavLst>
                                    </p:anim>
                                    <p:anim calcmode="lin" valueType="num">
                                      <p:cBhvr>
                                        <p:cTn id="56" dur="1000" fill="hold"/>
                                        <p:tgtEl>
                                          <p:spTgt spid="4">
                                            <p:graphicEl>
                                              <a:dgm id="{E3262834-9542-4D6F-9561-577CF60D0E12}"/>
                                            </p:graphicEl>
                                          </p:spTgt>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4">
                                            <p:graphicEl>
                                              <a:dgm id="{124E976A-DD40-4D71-B762-081B711264EA}"/>
                                            </p:graphicEl>
                                          </p:spTgt>
                                        </p:tgtEl>
                                        <p:attrNameLst>
                                          <p:attrName>style.visibility</p:attrName>
                                        </p:attrNameLst>
                                      </p:cBhvr>
                                      <p:to>
                                        <p:strVal val="visible"/>
                                      </p:to>
                                    </p:set>
                                    <p:animEffect transition="in" filter="fade">
                                      <p:cBhvr>
                                        <p:cTn id="59" dur="1000"/>
                                        <p:tgtEl>
                                          <p:spTgt spid="4">
                                            <p:graphicEl>
                                              <a:dgm id="{124E976A-DD40-4D71-B762-081B711264EA}"/>
                                            </p:graphicEl>
                                          </p:spTgt>
                                        </p:tgtEl>
                                      </p:cBhvr>
                                    </p:animEffect>
                                    <p:anim calcmode="lin" valueType="num">
                                      <p:cBhvr>
                                        <p:cTn id="60" dur="1000" fill="hold"/>
                                        <p:tgtEl>
                                          <p:spTgt spid="4">
                                            <p:graphicEl>
                                              <a:dgm id="{124E976A-DD40-4D71-B762-081B711264EA}"/>
                                            </p:graphicEl>
                                          </p:spTgt>
                                        </p:tgtEl>
                                        <p:attrNameLst>
                                          <p:attrName>ppt_x</p:attrName>
                                        </p:attrNameLst>
                                      </p:cBhvr>
                                      <p:tavLst>
                                        <p:tav tm="0">
                                          <p:val>
                                            <p:strVal val="#ppt_x"/>
                                          </p:val>
                                        </p:tav>
                                        <p:tav tm="100000">
                                          <p:val>
                                            <p:strVal val="#ppt_x"/>
                                          </p:val>
                                        </p:tav>
                                      </p:tavLst>
                                    </p:anim>
                                    <p:anim calcmode="lin" valueType="num">
                                      <p:cBhvr>
                                        <p:cTn id="61" dur="1000" fill="hold"/>
                                        <p:tgtEl>
                                          <p:spTgt spid="4">
                                            <p:graphicEl>
                                              <a:dgm id="{124E976A-DD40-4D71-B762-081B711264EA}"/>
                                            </p:graphicEl>
                                          </p:spTgt>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grpId="0" nodeType="clickEffect">
                                  <p:stCondLst>
                                    <p:cond delay="0"/>
                                  </p:stCondLst>
                                  <p:childTnLst>
                                    <p:set>
                                      <p:cBhvr>
                                        <p:cTn id="65" dur="1" fill="hold">
                                          <p:stCondLst>
                                            <p:cond delay="0"/>
                                          </p:stCondLst>
                                        </p:cTn>
                                        <p:tgtEl>
                                          <p:spTgt spid="4">
                                            <p:graphicEl>
                                              <a:dgm id="{ABB4C8E4-71C9-4EE9-B208-3F28F9654D16}"/>
                                            </p:graphicEl>
                                          </p:spTgt>
                                        </p:tgtEl>
                                        <p:attrNameLst>
                                          <p:attrName>style.visibility</p:attrName>
                                        </p:attrNameLst>
                                      </p:cBhvr>
                                      <p:to>
                                        <p:strVal val="visible"/>
                                      </p:to>
                                    </p:set>
                                    <p:animEffect transition="in" filter="fade">
                                      <p:cBhvr>
                                        <p:cTn id="66" dur="1000"/>
                                        <p:tgtEl>
                                          <p:spTgt spid="4">
                                            <p:graphicEl>
                                              <a:dgm id="{ABB4C8E4-71C9-4EE9-B208-3F28F9654D16}"/>
                                            </p:graphicEl>
                                          </p:spTgt>
                                        </p:tgtEl>
                                      </p:cBhvr>
                                    </p:animEffect>
                                    <p:anim calcmode="lin" valueType="num">
                                      <p:cBhvr>
                                        <p:cTn id="67" dur="1000" fill="hold"/>
                                        <p:tgtEl>
                                          <p:spTgt spid="4">
                                            <p:graphicEl>
                                              <a:dgm id="{ABB4C8E4-71C9-4EE9-B208-3F28F9654D16}"/>
                                            </p:graphicEl>
                                          </p:spTgt>
                                        </p:tgtEl>
                                        <p:attrNameLst>
                                          <p:attrName>ppt_x</p:attrName>
                                        </p:attrNameLst>
                                      </p:cBhvr>
                                      <p:tavLst>
                                        <p:tav tm="0">
                                          <p:val>
                                            <p:strVal val="#ppt_x"/>
                                          </p:val>
                                        </p:tav>
                                        <p:tav tm="100000">
                                          <p:val>
                                            <p:strVal val="#ppt_x"/>
                                          </p:val>
                                        </p:tav>
                                      </p:tavLst>
                                    </p:anim>
                                    <p:anim calcmode="lin" valueType="num">
                                      <p:cBhvr>
                                        <p:cTn id="68" dur="1000" fill="hold"/>
                                        <p:tgtEl>
                                          <p:spTgt spid="4">
                                            <p:graphicEl>
                                              <a:dgm id="{ABB4C8E4-71C9-4EE9-B208-3F28F9654D16}"/>
                                            </p:graphicEl>
                                          </p:spTgt>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0"/>
                                  </p:stCondLst>
                                  <p:childTnLst>
                                    <p:set>
                                      <p:cBhvr>
                                        <p:cTn id="70" dur="1" fill="hold">
                                          <p:stCondLst>
                                            <p:cond delay="0"/>
                                          </p:stCondLst>
                                        </p:cTn>
                                        <p:tgtEl>
                                          <p:spTgt spid="4">
                                            <p:graphicEl>
                                              <a:dgm id="{25445CB7-B78E-45C5-9931-EFDEF4CCAD6E}"/>
                                            </p:graphicEl>
                                          </p:spTgt>
                                        </p:tgtEl>
                                        <p:attrNameLst>
                                          <p:attrName>style.visibility</p:attrName>
                                        </p:attrNameLst>
                                      </p:cBhvr>
                                      <p:to>
                                        <p:strVal val="visible"/>
                                      </p:to>
                                    </p:set>
                                    <p:animEffect transition="in" filter="fade">
                                      <p:cBhvr>
                                        <p:cTn id="71" dur="1000"/>
                                        <p:tgtEl>
                                          <p:spTgt spid="4">
                                            <p:graphicEl>
                                              <a:dgm id="{25445CB7-B78E-45C5-9931-EFDEF4CCAD6E}"/>
                                            </p:graphicEl>
                                          </p:spTgt>
                                        </p:tgtEl>
                                      </p:cBhvr>
                                    </p:animEffect>
                                    <p:anim calcmode="lin" valueType="num">
                                      <p:cBhvr>
                                        <p:cTn id="72" dur="1000" fill="hold"/>
                                        <p:tgtEl>
                                          <p:spTgt spid="4">
                                            <p:graphicEl>
                                              <a:dgm id="{25445CB7-B78E-45C5-9931-EFDEF4CCAD6E}"/>
                                            </p:graphicEl>
                                          </p:spTgt>
                                        </p:tgtEl>
                                        <p:attrNameLst>
                                          <p:attrName>ppt_x</p:attrName>
                                        </p:attrNameLst>
                                      </p:cBhvr>
                                      <p:tavLst>
                                        <p:tav tm="0">
                                          <p:val>
                                            <p:strVal val="#ppt_x"/>
                                          </p:val>
                                        </p:tav>
                                        <p:tav tm="100000">
                                          <p:val>
                                            <p:strVal val="#ppt_x"/>
                                          </p:val>
                                        </p:tav>
                                      </p:tavLst>
                                    </p:anim>
                                    <p:anim calcmode="lin" valueType="num">
                                      <p:cBhvr>
                                        <p:cTn id="73" dur="1000" fill="hold"/>
                                        <p:tgtEl>
                                          <p:spTgt spid="4">
                                            <p:graphicEl>
                                              <a:dgm id="{25445CB7-B78E-45C5-9931-EFDEF4CCAD6E}"/>
                                            </p:graphicEl>
                                          </p:spTgt>
                                        </p:tgtEl>
                                        <p:attrNameLst>
                                          <p:attrName>ppt_y</p:attrName>
                                        </p:attrNameLst>
                                      </p:cBhvr>
                                      <p:tavLst>
                                        <p:tav tm="0">
                                          <p:val>
                                            <p:strVal val="#ppt_y+.1"/>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42" presetClass="entr" presetSubtype="0" fill="hold" grpId="0" nodeType="clickEffect">
                                  <p:stCondLst>
                                    <p:cond delay="0"/>
                                  </p:stCondLst>
                                  <p:childTnLst>
                                    <p:set>
                                      <p:cBhvr>
                                        <p:cTn id="77" dur="1" fill="hold">
                                          <p:stCondLst>
                                            <p:cond delay="0"/>
                                          </p:stCondLst>
                                        </p:cTn>
                                        <p:tgtEl>
                                          <p:spTgt spid="4">
                                            <p:graphicEl>
                                              <a:dgm id="{7300C777-1849-4F80-84CD-A94E63021170}"/>
                                            </p:graphicEl>
                                          </p:spTgt>
                                        </p:tgtEl>
                                        <p:attrNameLst>
                                          <p:attrName>style.visibility</p:attrName>
                                        </p:attrNameLst>
                                      </p:cBhvr>
                                      <p:to>
                                        <p:strVal val="visible"/>
                                      </p:to>
                                    </p:set>
                                    <p:animEffect transition="in" filter="fade">
                                      <p:cBhvr>
                                        <p:cTn id="78" dur="1000"/>
                                        <p:tgtEl>
                                          <p:spTgt spid="4">
                                            <p:graphicEl>
                                              <a:dgm id="{7300C777-1849-4F80-84CD-A94E63021170}"/>
                                            </p:graphicEl>
                                          </p:spTgt>
                                        </p:tgtEl>
                                      </p:cBhvr>
                                    </p:animEffect>
                                    <p:anim calcmode="lin" valueType="num">
                                      <p:cBhvr>
                                        <p:cTn id="79" dur="1000" fill="hold"/>
                                        <p:tgtEl>
                                          <p:spTgt spid="4">
                                            <p:graphicEl>
                                              <a:dgm id="{7300C777-1849-4F80-84CD-A94E63021170}"/>
                                            </p:graphicEl>
                                          </p:spTgt>
                                        </p:tgtEl>
                                        <p:attrNameLst>
                                          <p:attrName>ppt_x</p:attrName>
                                        </p:attrNameLst>
                                      </p:cBhvr>
                                      <p:tavLst>
                                        <p:tav tm="0">
                                          <p:val>
                                            <p:strVal val="#ppt_x"/>
                                          </p:val>
                                        </p:tav>
                                        <p:tav tm="100000">
                                          <p:val>
                                            <p:strVal val="#ppt_x"/>
                                          </p:val>
                                        </p:tav>
                                      </p:tavLst>
                                    </p:anim>
                                    <p:anim calcmode="lin" valueType="num">
                                      <p:cBhvr>
                                        <p:cTn id="80" dur="1000" fill="hold"/>
                                        <p:tgtEl>
                                          <p:spTgt spid="4">
                                            <p:graphicEl>
                                              <a:dgm id="{7300C777-1849-4F80-84CD-A94E63021170}"/>
                                            </p:graphicEl>
                                          </p:spTgt>
                                        </p:tgtEl>
                                        <p:attrNameLst>
                                          <p:attrName>ppt_y</p:attrName>
                                        </p:attrNameLst>
                                      </p:cBhvr>
                                      <p:tavLst>
                                        <p:tav tm="0">
                                          <p:val>
                                            <p:strVal val="#ppt_y+.1"/>
                                          </p:val>
                                        </p:tav>
                                        <p:tav tm="100000">
                                          <p:val>
                                            <p:strVal val="#ppt_y"/>
                                          </p:val>
                                        </p:tav>
                                      </p:tavLst>
                                    </p:anim>
                                  </p:childTnLst>
                                </p:cTn>
                              </p:par>
                              <p:par>
                                <p:cTn id="81" presetID="42" presetClass="entr" presetSubtype="0" fill="hold" grpId="0" nodeType="withEffect">
                                  <p:stCondLst>
                                    <p:cond delay="0"/>
                                  </p:stCondLst>
                                  <p:childTnLst>
                                    <p:set>
                                      <p:cBhvr>
                                        <p:cTn id="82" dur="1" fill="hold">
                                          <p:stCondLst>
                                            <p:cond delay="0"/>
                                          </p:stCondLst>
                                        </p:cTn>
                                        <p:tgtEl>
                                          <p:spTgt spid="4">
                                            <p:graphicEl>
                                              <a:dgm id="{01E6169D-1D82-47D6-B09E-0022077FF7C1}"/>
                                            </p:graphicEl>
                                          </p:spTgt>
                                        </p:tgtEl>
                                        <p:attrNameLst>
                                          <p:attrName>style.visibility</p:attrName>
                                        </p:attrNameLst>
                                      </p:cBhvr>
                                      <p:to>
                                        <p:strVal val="visible"/>
                                      </p:to>
                                    </p:set>
                                    <p:animEffect transition="in" filter="fade">
                                      <p:cBhvr>
                                        <p:cTn id="83" dur="1000"/>
                                        <p:tgtEl>
                                          <p:spTgt spid="4">
                                            <p:graphicEl>
                                              <a:dgm id="{01E6169D-1D82-47D6-B09E-0022077FF7C1}"/>
                                            </p:graphicEl>
                                          </p:spTgt>
                                        </p:tgtEl>
                                      </p:cBhvr>
                                    </p:animEffect>
                                    <p:anim calcmode="lin" valueType="num">
                                      <p:cBhvr>
                                        <p:cTn id="84" dur="1000" fill="hold"/>
                                        <p:tgtEl>
                                          <p:spTgt spid="4">
                                            <p:graphicEl>
                                              <a:dgm id="{01E6169D-1D82-47D6-B09E-0022077FF7C1}"/>
                                            </p:graphicEl>
                                          </p:spTgt>
                                        </p:tgtEl>
                                        <p:attrNameLst>
                                          <p:attrName>ppt_x</p:attrName>
                                        </p:attrNameLst>
                                      </p:cBhvr>
                                      <p:tavLst>
                                        <p:tav tm="0">
                                          <p:val>
                                            <p:strVal val="#ppt_x"/>
                                          </p:val>
                                        </p:tav>
                                        <p:tav tm="100000">
                                          <p:val>
                                            <p:strVal val="#ppt_x"/>
                                          </p:val>
                                        </p:tav>
                                      </p:tavLst>
                                    </p:anim>
                                    <p:anim calcmode="lin" valueType="num">
                                      <p:cBhvr>
                                        <p:cTn id="85" dur="1000" fill="hold"/>
                                        <p:tgtEl>
                                          <p:spTgt spid="4">
                                            <p:graphicEl>
                                              <a:dgm id="{01E6169D-1D82-47D6-B09E-0022077FF7C1}"/>
                                            </p:graphicEl>
                                          </p:spTgt>
                                        </p:tgtEl>
                                        <p:attrNameLst>
                                          <p:attrName>ppt_y</p:attrName>
                                        </p:attrNameLst>
                                      </p:cBhvr>
                                      <p:tavLst>
                                        <p:tav tm="0">
                                          <p:val>
                                            <p:strVal val="#ppt_y+.1"/>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42" presetClass="entr" presetSubtype="0" fill="hold" grpId="0" nodeType="clickEffect">
                                  <p:stCondLst>
                                    <p:cond delay="0"/>
                                  </p:stCondLst>
                                  <p:childTnLst>
                                    <p:set>
                                      <p:cBhvr>
                                        <p:cTn id="89" dur="1" fill="hold">
                                          <p:stCondLst>
                                            <p:cond delay="0"/>
                                          </p:stCondLst>
                                        </p:cTn>
                                        <p:tgtEl>
                                          <p:spTgt spid="4">
                                            <p:graphicEl>
                                              <a:dgm id="{6E8D6181-6D65-44C1-B608-45F4EFB92062}"/>
                                            </p:graphicEl>
                                          </p:spTgt>
                                        </p:tgtEl>
                                        <p:attrNameLst>
                                          <p:attrName>style.visibility</p:attrName>
                                        </p:attrNameLst>
                                      </p:cBhvr>
                                      <p:to>
                                        <p:strVal val="visible"/>
                                      </p:to>
                                    </p:set>
                                    <p:animEffect transition="in" filter="fade">
                                      <p:cBhvr>
                                        <p:cTn id="90" dur="1000"/>
                                        <p:tgtEl>
                                          <p:spTgt spid="4">
                                            <p:graphicEl>
                                              <a:dgm id="{6E8D6181-6D65-44C1-B608-45F4EFB92062}"/>
                                            </p:graphicEl>
                                          </p:spTgt>
                                        </p:tgtEl>
                                      </p:cBhvr>
                                    </p:animEffect>
                                    <p:anim calcmode="lin" valueType="num">
                                      <p:cBhvr>
                                        <p:cTn id="91" dur="1000" fill="hold"/>
                                        <p:tgtEl>
                                          <p:spTgt spid="4">
                                            <p:graphicEl>
                                              <a:dgm id="{6E8D6181-6D65-44C1-B608-45F4EFB92062}"/>
                                            </p:graphicEl>
                                          </p:spTgt>
                                        </p:tgtEl>
                                        <p:attrNameLst>
                                          <p:attrName>ppt_x</p:attrName>
                                        </p:attrNameLst>
                                      </p:cBhvr>
                                      <p:tavLst>
                                        <p:tav tm="0">
                                          <p:val>
                                            <p:strVal val="#ppt_x"/>
                                          </p:val>
                                        </p:tav>
                                        <p:tav tm="100000">
                                          <p:val>
                                            <p:strVal val="#ppt_x"/>
                                          </p:val>
                                        </p:tav>
                                      </p:tavLst>
                                    </p:anim>
                                    <p:anim calcmode="lin" valueType="num">
                                      <p:cBhvr>
                                        <p:cTn id="92" dur="1000" fill="hold"/>
                                        <p:tgtEl>
                                          <p:spTgt spid="4">
                                            <p:graphicEl>
                                              <a:dgm id="{6E8D6181-6D65-44C1-B608-45F4EFB92062}"/>
                                            </p:graphicEl>
                                          </p:spTgt>
                                        </p:tgtEl>
                                        <p:attrNameLst>
                                          <p:attrName>ppt_y</p:attrName>
                                        </p:attrNameLst>
                                      </p:cBhvr>
                                      <p:tavLst>
                                        <p:tav tm="0">
                                          <p:val>
                                            <p:strVal val="#ppt_y+.1"/>
                                          </p:val>
                                        </p:tav>
                                        <p:tav tm="100000">
                                          <p:val>
                                            <p:strVal val="#ppt_y"/>
                                          </p:val>
                                        </p:tav>
                                      </p:tavLst>
                                    </p:anim>
                                  </p:childTnLst>
                                </p:cTn>
                              </p:par>
                              <p:par>
                                <p:cTn id="93" presetID="42" presetClass="entr" presetSubtype="0" fill="hold" grpId="0" nodeType="withEffect">
                                  <p:stCondLst>
                                    <p:cond delay="0"/>
                                  </p:stCondLst>
                                  <p:childTnLst>
                                    <p:set>
                                      <p:cBhvr>
                                        <p:cTn id="94" dur="1" fill="hold">
                                          <p:stCondLst>
                                            <p:cond delay="0"/>
                                          </p:stCondLst>
                                        </p:cTn>
                                        <p:tgtEl>
                                          <p:spTgt spid="4">
                                            <p:graphicEl>
                                              <a:dgm id="{56B56A03-87BD-4BE2-BDE4-FF4F4073477D}"/>
                                            </p:graphicEl>
                                          </p:spTgt>
                                        </p:tgtEl>
                                        <p:attrNameLst>
                                          <p:attrName>style.visibility</p:attrName>
                                        </p:attrNameLst>
                                      </p:cBhvr>
                                      <p:to>
                                        <p:strVal val="visible"/>
                                      </p:to>
                                    </p:set>
                                    <p:animEffect transition="in" filter="fade">
                                      <p:cBhvr>
                                        <p:cTn id="95" dur="1000"/>
                                        <p:tgtEl>
                                          <p:spTgt spid="4">
                                            <p:graphicEl>
                                              <a:dgm id="{56B56A03-87BD-4BE2-BDE4-FF4F4073477D}"/>
                                            </p:graphicEl>
                                          </p:spTgt>
                                        </p:tgtEl>
                                      </p:cBhvr>
                                    </p:animEffect>
                                    <p:anim calcmode="lin" valueType="num">
                                      <p:cBhvr>
                                        <p:cTn id="96" dur="1000" fill="hold"/>
                                        <p:tgtEl>
                                          <p:spTgt spid="4">
                                            <p:graphicEl>
                                              <a:dgm id="{56B56A03-87BD-4BE2-BDE4-FF4F4073477D}"/>
                                            </p:graphicEl>
                                          </p:spTgt>
                                        </p:tgtEl>
                                        <p:attrNameLst>
                                          <p:attrName>ppt_x</p:attrName>
                                        </p:attrNameLst>
                                      </p:cBhvr>
                                      <p:tavLst>
                                        <p:tav tm="0">
                                          <p:val>
                                            <p:strVal val="#ppt_x"/>
                                          </p:val>
                                        </p:tav>
                                        <p:tav tm="100000">
                                          <p:val>
                                            <p:strVal val="#ppt_x"/>
                                          </p:val>
                                        </p:tav>
                                      </p:tavLst>
                                    </p:anim>
                                    <p:anim calcmode="lin" valueType="num">
                                      <p:cBhvr>
                                        <p:cTn id="97" dur="1000" fill="hold"/>
                                        <p:tgtEl>
                                          <p:spTgt spid="4">
                                            <p:graphicEl>
                                              <a:dgm id="{56B56A03-87BD-4BE2-BDE4-FF4F4073477D}"/>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p:bldSub>
          <a:bldDgm bld="one"/>
        </p:bldSub>
      </p:bldGraphic>
      <p:bldP spid="8"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228600"/>
            <a:ext cx="8458200" cy="564755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 name="Title 9"/>
          <p:cNvSpPr>
            <a:spLocks noGrp="1"/>
          </p:cNvSpPr>
          <p:nvPr>
            <p:ph type="title"/>
          </p:nvPr>
        </p:nvSpPr>
        <p:spPr>
          <a:xfrm>
            <a:off x="419100" y="4724400"/>
            <a:ext cx="8229600" cy="762000"/>
          </a:xfrm>
          <a:noFill/>
          <a:ln>
            <a:noFill/>
          </a:ln>
        </p:spPr>
        <p:txBody>
          <a:bodyPr>
            <a:normAutofit fontScale="90000"/>
            <a:scene3d>
              <a:camera prst="orthographicFront"/>
              <a:lightRig rig="sunset" dir="t"/>
            </a:scene3d>
            <a:sp3d extrusionH="57150" contourW="12700" prstMaterial="metal">
              <a:extrusionClr>
                <a:schemeClr val="tx2">
                  <a:lumMod val="75000"/>
                </a:schemeClr>
              </a:extrusionClr>
              <a:contourClr>
                <a:schemeClr val="tx2">
                  <a:lumMod val="75000"/>
                </a:schemeClr>
              </a:contourClr>
            </a:sp3d>
          </a:bodyPr>
          <a:lstStyle/>
          <a:p>
            <a:r>
              <a:rPr lang="en-US" sz="8900" dirty="0" smtClean="0">
                <a:ln cap="rnd" cmpd="thickThin">
                  <a:solidFill>
                    <a:srgbClr val="000000"/>
                  </a:solidFill>
                </a:ln>
                <a:solidFill>
                  <a:schemeClr val="tx1">
                    <a:lumMod val="50000"/>
                  </a:schemeClr>
                </a:solidFill>
                <a:effectLst>
                  <a:outerShdw blurRad="50800" dist="38100" dir="13500000" algn="br" rotWithShape="0">
                    <a:schemeClr val="tx1">
                      <a:lumMod val="50000"/>
                      <a:alpha val="40000"/>
                    </a:schemeClr>
                  </a:outerShdw>
                </a:effectLst>
                <a:latin typeface="Trebuchet MS" panose="020B0603020202020204" pitchFamily="34" charset="0"/>
              </a:rPr>
              <a:t/>
            </a:r>
            <a:br>
              <a:rPr lang="en-US" sz="8900" dirty="0" smtClean="0">
                <a:ln cap="rnd" cmpd="thickThin">
                  <a:solidFill>
                    <a:srgbClr val="000000"/>
                  </a:solidFill>
                </a:ln>
                <a:solidFill>
                  <a:schemeClr val="tx1">
                    <a:lumMod val="50000"/>
                  </a:schemeClr>
                </a:solidFill>
                <a:effectLst>
                  <a:outerShdw blurRad="50800" dist="38100" dir="13500000" algn="br" rotWithShape="0">
                    <a:schemeClr val="tx1">
                      <a:lumMod val="50000"/>
                      <a:alpha val="40000"/>
                    </a:schemeClr>
                  </a:outerShdw>
                </a:effectLst>
                <a:latin typeface="Trebuchet MS" panose="020B0603020202020204" pitchFamily="34" charset="0"/>
              </a:rPr>
            </a:br>
            <a:r>
              <a:rPr lang="en-US" sz="8900" dirty="0" smtClean="0">
                <a:ln cap="rnd" cmpd="thickThin">
                  <a:solidFill>
                    <a:srgbClr val="000000"/>
                  </a:solidFill>
                </a:ln>
                <a:solidFill>
                  <a:schemeClr val="tx1">
                    <a:lumMod val="50000"/>
                  </a:schemeClr>
                </a:solidFill>
                <a:effectLst>
                  <a:outerShdw blurRad="50800" dist="38100" dir="13500000" algn="br" rotWithShape="0">
                    <a:schemeClr val="tx1">
                      <a:lumMod val="50000"/>
                      <a:alpha val="40000"/>
                    </a:schemeClr>
                  </a:outerShdw>
                </a:effectLst>
                <a:latin typeface="Trebuchet MS" panose="020B0603020202020204" pitchFamily="34" charset="0"/>
              </a:rPr>
              <a:t>Accounts</a:t>
            </a:r>
            <a:r>
              <a:rPr lang="en-US" i="1" dirty="0">
                <a:ln cap="rnd" cmpd="thickThin">
                  <a:solidFill>
                    <a:srgbClr val="000000"/>
                  </a:solidFill>
                </a:ln>
                <a:solidFill>
                  <a:schemeClr val="tx1">
                    <a:lumMod val="50000"/>
                  </a:schemeClr>
                </a:solidFill>
                <a:effectLst>
                  <a:outerShdw blurRad="50800" dist="38100" dir="13500000" algn="br" rotWithShape="0">
                    <a:schemeClr val="tx1">
                      <a:lumMod val="50000"/>
                      <a:alpha val="40000"/>
                    </a:schemeClr>
                  </a:outerShdw>
                </a:effectLst>
                <a:latin typeface="Trebuchet MS" panose="020B0603020202020204" pitchFamily="34" charset="0"/>
              </a:rPr>
              <a:t/>
            </a:r>
            <a:br>
              <a:rPr lang="en-US" i="1" dirty="0">
                <a:ln cap="rnd" cmpd="thickThin">
                  <a:solidFill>
                    <a:srgbClr val="000000"/>
                  </a:solidFill>
                </a:ln>
                <a:solidFill>
                  <a:schemeClr val="tx1">
                    <a:lumMod val="50000"/>
                  </a:schemeClr>
                </a:solidFill>
                <a:effectLst>
                  <a:outerShdw blurRad="50800" dist="38100" dir="13500000" algn="br" rotWithShape="0">
                    <a:schemeClr val="tx1">
                      <a:lumMod val="50000"/>
                      <a:alpha val="40000"/>
                    </a:schemeClr>
                  </a:outerShdw>
                </a:effectLst>
                <a:latin typeface="Trebuchet MS" panose="020B0603020202020204" pitchFamily="34" charset="0"/>
              </a:rPr>
            </a:br>
            <a:endParaRPr lang="en-US" dirty="0"/>
          </a:p>
        </p:txBody>
      </p:sp>
    </p:spTree>
    <p:extLst>
      <p:ext uri="{BB962C8B-B14F-4D97-AF65-F5344CB8AC3E}">
        <p14:creationId xmlns:p14="http://schemas.microsoft.com/office/powerpoint/2010/main" val="256832847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iterate type="lt">
                                    <p:tmPct val="10000"/>
                                  </p:iterate>
                                  <p:childTnLst>
                                    <p:set>
                                      <p:cBhvr>
                                        <p:cTn id="6" dur="1" fill="hold">
                                          <p:stCondLst>
                                            <p:cond delay="0"/>
                                          </p:stCondLst>
                                        </p:cTn>
                                        <p:tgtEl>
                                          <p:spTgt spid="10"/>
                                        </p:tgtEl>
                                        <p:attrNameLst>
                                          <p:attrName>style.visibility</p:attrName>
                                        </p:attrNameLst>
                                      </p:cBhvr>
                                      <p:to>
                                        <p:strVal val="visible"/>
                                      </p:to>
                                    </p:set>
                                    <p:animEffect transition="in" filter="diamond(in)">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0" y="0"/>
            <a:ext cx="9144000" cy="1143000"/>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p:spPr>
        <p:txBody>
          <a:bodyPr>
            <a:normAutofit/>
            <a:scene3d>
              <a:camera prst="orthographicFront"/>
              <a:lightRig rig="sunset" dir="t">
                <a:rot lat="0" lon="0" rev="2400000"/>
              </a:lightRig>
            </a:scene3d>
            <a:sp3d extrusionH="57150" prstMaterial="metal">
              <a:bevelT w="38100" h="38100"/>
              <a:bevelB w="57150" h="38100" prst="artDeco"/>
            </a:sp3d>
          </a:bodyPr>
          <a:lstStyle/>
          <a:p>
            <a:r>
              <a:rPr lang="en-US" sz="6000" dirty="0" smtClean="0">
                <a:ln cap="rnd" cmpd="thickThin">
                  <a:solidFill>
                    <a:srgbClr val="000000"/>
                  </a:solidFill>
                </a:ln>
                <a:solidFill>
                  <a:schemeClr val="bg1">
                    <a:lumMod val="10000"/>
                  </a:schemeClr>
                </a:solidFill>
                <a:effectLst>
                  <a:outerShdw blurRad="50800" dist="38100" dir="13500000" algn="br" rotWithShape="0">
                    <a:prstClr val="black">
                      <a:alpha val="40000"/>
                    </a:prstClr>
                  </a:outerShdw>
                </a:effectLst>
                <a:latin typeface="Trebuchet MS" panose="020B0603020202020204" pitchFamily="34" charset="0"/>
              </a:rPr>
              <a:t>Active Accounts</a:t>
            </a:r>
            <a:endParaRPr lang="en-US" sz="6000" dirty="0">
              <a:solidFill>
                <a:schemeClr val="bg1">
                  <a:lumMod val="10000"/>
                </a:schemeClr>
              </a:solidFill>
              <a:effectLst>
                <a:outerShdw blurRad="50800" dist="38100" dir="13500000" algn="br" rotWithShape="0">
                  <a:prstClr val="black">
                    <a:alpha val="40000"/>
                  </a:prstClr>
                </a:outerShdw>
              </a:effectLst>
            </a:endParaRPr>
          </a:p>
        </p:txBody>
      </p:sp>
      <p:graphicFrame>
        <p:nvGraphicFramePr>
          <p:cNvPr id="11" name="Diagram 10"/>
          <p:cNvGraphicFramePr/>
          <p:nvPr>
            <p:extLst>
              <p:ext uri="{D42A27DB-BD31-4B8C-83A1-F6EECF244321}">
                <p14:modId xmlns:p14="http://schemas.microsoft.com/office/powerpoint/2010/main" val="1327168786"/>
              </p:ext>
            </p:extLst>
          </p:nvPr>
        </p:nvGraphicFramePr>
        <p:xfrm>
          <a:off x="1066800" y="1828800"/>
          <a:ext cx="6858000" cy="3810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4" name="Down Arrow 13"/>
          <p:cNvSpPr/>
          <p:nvPr/>
        </p:nvSpPr>
        <p:spPr>
          <a:xfrm>
            <a:off x="3505200" y="1600200"/>
            <a:ext cx="228600" cy="83820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en-US" sz="1800" u="none">
              <a:solidFill>
                <a:srgbClr val="F1F1F1"/>
              </a:solidFill>
            </a:endParaRPr>
          </a:p>
        </p:txBody>
      </p:sp>
    </p:spTree>
    <p:extLst>
      <p:ext uri="{BB962C8B-B14F-4D97-AF65-F5344CB8AC3E}">
        <p14:creationId xmlns:p14="http://schemas.microsoft.com/office/powerpoint/2010/main" val="349047824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1">
                                            <p:graphicEl>
                                              <a:dgm id="{7430923A-105E-4BCF-9E16-47544F0518FD}"/>
                                            </p:graphicEl>
                                          </p:spTgt>
                                        </p:tgtEl>
                                        <p:attrNameLst>
                                          <p:attrName>style.visibility</p:attrName>
                                        </p:attrNameLst>
                                      </p:cBhvr>
                                      <p:to>
                                        <p:strVal val="visible"/>
                                      </p:to>
                                    </p:set>
                                    <p:anim calcmode="lin" valueType="num">
                                      <p:cBhvr>
                                        <p:cTn id="7" dur="1000" fill="hold"/>
                                        <p:tgtEl>
                                          <p:spTgt spid="11">
                                            <p:graphicEl>
                                              <a:dgm id="{7430923A-105E-4BCF-9E16-47544F0518FD}"/>
                                            </p:graphicEl>
                                          </p:spTgt>
                                        </p:tgtEl>
                                        <p:attrNameLst>
                                          <p:attrName>ppt_w</p:attrName>
                                        </p:attrNameLst>
                                      </p:cBhvr>
                                      <p:tavLst>
                                        <p:tav tm="0">
                                          <p:val>
                                            <p:fltVal val="0"/>
                                          </p:val>
                                        </p:tav>
                                        <p:tav tm="100000">
                                          <p:val>
                                            <p:strVal val="#ppt_w"/>
                                          </p:val>
                                        </p:tav>
                                      </p:tavLst>
                                    </p:anim>
                                    <p:anim calcmode="lin" valueType="num">
                                      <p:cBhvr>
                                        <p:cTn id="8" dur="1000" fill="hold"/>
                                        <p:tgtEl>
                                          <p:spTgt spid="11">
                                            <p:graphicEl>
                                              <a:dgm id="{7430923A-105E-4BCF-9E16-47544F0518FD}"/>
                                            </p:graphicEl>
                                          </p:spTgt>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11">
                                            <p:graphicEl>
                                              <a:dgm id="{42979AB9-37E6-4EFD-86AA-A325C1CAB085}"/>
                                            </p:graphicEl>
                                          </p:spTgt>
                                        </p:tgtEl>
                                        <p:attrNameLst>
                                          <p:attrName>style.visibility</p:attrName>
                                        </p:attrNameLst>
                                      </p:cBhvr>
                                      <p:to>
                                        <p:strVal val="visible"/>
                                      </p:to>
                                    </p:set>
                                    <p:anim calcmode="lin" valueType="num">
                                      <p:cBhvr>
                                        <p:cTn id="13" dur="1000" fill="hold"/>
                                        <p:tgtEl>
                                          <p:spTgt spid="11">
                                            <p:graphicEl>
                                              <a:dgm id="{42979AB9-37E6-4EFD-86AA-A325C1CAB085}"/>
                                            </p:graphicEl>
                                          </p:spTgt>
                                        </p:tgtEl>
                                        <p:attrNameLst>
                                          <p:attrName>ppt_w</p:attrName>
                                        </p:attrNameLst>
                                      </p:cBhvr>
                                      <p:tavLst>
                                        <p:tav tm="0">
                                          <p:val>
                                            <p:fltVal val="0"/>
                                          </p:val>
                                        </p:tav>
                                        <p:tav tm="100000">
                                          <p:val>
                                            <p:strVal val="#ppt_w"/>
                                          </p:val>
                                        </p:tav>
                                      </p:tavLst>
                                    </p:anim>
                                    <p:anim calcmode="lin" valueType="num">
                                      <p:cBhvr>
                                        <p:cTn id="14" dur="1000" fill="hold"/>
                                        <p:tgtEl>
                                          <p:spTgt spid="11">
                                            <p:graphicEl>
                                              <a:dgm id="{42979AB9-37E6-4EFD-86AA-A325C1CAB085}"/>
                                            </p:graphicEl>
                                          </p:spTgt>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11">
                                            <p:graphicEl>
                                              <a:dgm id="{80E0FA56-2F2A-46AE-ADDE-44E1DE32F356}"/>
                                            </p:graphicEl>
                                          </p:spTgt>
                                        </p:tgtEl>
                                        <p:attrNameLst>
                                          <p:attrName>style.visibility</p:attrName>
                                        </p:attrNameLst>
                                      </p:cBhvr>
                                      <p:to>
                                        <p:strVal val="visible"/>
                                      </p:to>
                                    </p:set>
                                    <p:anim calcmode="lin" valueType="num">
                                      <p:cBhvr>
                                        <p:cTn id="19" dur="1000" fill="hold"/>
                                        <p:tgtEl>
                                          <p:spTgt spid="11">
                                            <p:graphicEl>
                                              <a:dgm id="{80E0FA56-2F2A-46AE-ADDE-44E1DE32F356}"/>
                                            </p:graphicEl>
                                          </p:spTgt>
                                        </p:tgtEl>
                                        <p:attrNameLst>
                                          <p:attrName>ppt_w</p:attrName>
                                        </p:attrNameLst>
                                      </p:cBhvr>
                                      <p:tavLst>
                                        <p:tav tm="0">
                                          <p:val>
                                            <p:fltVal val="0"/>
                                          </p:val>
                                        </p:tav>
                                        <p:tav tm="100000">
                                          <p:val>
                                            <p:strVal val="#ppt_w"/>
                                          </p:val>
                                        </p:tav>
                                      </p:tavLst>
                                    </p:anim>
                                    <p:anim calcmode="lin" valueType="num">
                                      <p:cBhvr>
                                        <p:cTn id="20" dur="1000" fill="hold"/>
                                        <p:tgtEl>
                                          <p:spTgt spid="11">
                                            <p:graphicEl>
                                              <a:dgm id="{80E0FA56-2F2A-46AE-ADDE-44E1DE32F356}"/>
                                            </p:graphicEl>
                                          </p:spTgt>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11">
                                            <p:graphicEl>
                                              <a:dgm id="{BEEF5EF0-0A1B-42C8-9F84-9F232D078F73}"/>
                                            </p:graphicEl>
                                          </p:spTgt>
                                        </p:tgtEl>
                                        <p:attrNameLst>
                                          <p:attrName>style.visibility</p:attrName>
                                        </p:attrNameLst>
                                      </p:cBhvr>
                                      <p:to>
                                        <p:strVal val="visible"/>
                                      </p:to>
                                    </p:set>
                                    <p:anim calcmode="lin" valueType="num">
                                      <p:cBhvr>
                                        <p:cTn id="25" dur="1000" fill="hold"/>
                                        <p:tgtEl>
                                          <p:spTgt spid="11">
                                            <p:graphicEl>
                                              <a:dgm id="{BEEF5EF0-0A1B-42C8-9F84-9F232D078F73}"/>
                                            </p:graphicEl>
                                          </p:spTgt>
                                        </p:tgtEl>
                                        <p:attrNameLst>
                                          <p:attrName>ppt_w</p:attrName>
                                        </p:attrNameLst>
                                      </p:cBhvr>
                                      <p:tavLst>
                                        <p:tav tm="0">
                                          <p:val>
                                            <p:fltVal val="0"/>
                                          </p:val>
                                        </p:tav>
                                        <p:tav tm="100000">
                                          <p:val>
                                            <p:strVal val="#ppt_w"/>
                                          </p:val>
                                        </p:tav>
                                      </p:tavLst>
                                    </p:anim>
                                    <p:anim calcmode="lin" valueType="num">
                                      <p:cBhvr>
                                        <p:cTn id="26" dur="1000" fill="hold"/>
                                        <p:tgtEl>
                                          <p:spTgt spid="11">
                                            <p:graphicEl>
                                              <a:dgm id="{BEEF5EF0-0A1B-42C8-9F84-9F232D078F73}"/>
                                            </p:graphicEl>
                                          </p:spTgt>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47"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1000"/>
                                        <p:tgtEl>
                                          <p:spTgt spid="14"/>
                                        </p:tgtEl>
                                      </p:cBhvr>
                                    </p:animEffect>
                                    <p:anim calcmode="lin" valueType="num">
                                      <p:cBhvr>
                                        <p:cTn id="32" dur="1000" fill="hold"/>
                                        <p:tgtEl>
                                          <p:spTgt spid="14"/>
                                        </p:tgtEl>
                                        <p:attrNameLst>
                                          <p:attrName>ppt_x</p:attrName>
                                        </p:attrNameLst>
                                      </p:cBhvr>
                                      <p:tavLst>
                                        <p:tav tm="0">
                                          <p:val>
                                            <p:strVal val="#ppt_x"/>
                                          </p:val>
                                        </p:tav>
                                        <p:tav tm="100000">
                                          <p:val>
                                            <p:strVal val="#ppt_x"/>
                                          </p:val>
                                        </p:tav>
                                      </p:tavLst>
                                    </p:anim>
                                    <p:anim calcmode="lin" valueType="num">
                                      <p:cBhvr>
                                        <p:cTn id="3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Sub>
          <a:bldDgm bld="one"/>
        </p:bldSub>
      </p:bldGraphic>
      <p:bldP spid="1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81000" y="304800"/>
            <a:ext cx="8229600" cy="1143000"/>
          </a:xfrm>
        </p:spPr>
        <p:txBody>
          <a:bodyPr>
            <a:normAutofit fontScale="90000"/>
            <a:scene3d>
              <a:camera prst="orthographicFront"/>
              <a:lightRig rig="sunset" dir="t"/>
            </a:scene3d>
            <a:sp3d extrusionH="190500" prstMaterial="metal">
              <a:bevelT w="38100" h="38100"/>
              <a:bevelB w="38100" h="38100" prst="slope"/>
            </a:sp3d>
          </a:bodyPr>
          <a:lstStyle/>
          <a:p>
            <a:r>
              <a:rPr lang="en-US" i="1" dirty="0">
                <a:ln cap="rnd" cmpd="thickThin">
                  <a:solidFill>
                    <a:srgbClr val="000000"/>
                  </a:solidFill>
                </a:ln>
                <a:solidFill>
                  <a:srgbClr val="525051">
                    <a:lumMod val="50000"/>
                  </a:srgbClr>
                </a:solidFill>
                <a:effectLst>
                  <a:outerShdw blurRad="50800" dist="38100" dir="18900000" algn="bl" rotWithShape="0">
                    <a:prstClr val="black">
                      <a:alpha val="40000"/>
                    </a:prstClr>
                  </a:outerShdw>
                </a:effectLst>
                <a:latin typeface="Trebuchet MS" panose="020B0603020202020204" pitchFamily="34" charset="0"/>
              </a:rPr>
              <a:t/>
            </a:r>
            <a:br>
              <a:rPr lang="en-US" i="1" dirty="0">
                <a:ln cap="rnd" cmpd="thickThin">
                  <a:solidFill>
                    <a:srgbClr val="000000"/>
                  </a:solidFill>
                </a:ln>
                <a:solidFill>
                  <a:srgbClr val="525051">
                    <a:lumMod val="50000"/>
                  </a:srgbClr>
                </a:solidFill>
                <a:effectLst>
                  <a:outerShdw blurRad="50800" dist="38100" dir="18900000" algn="bl" rotWithShape="0">
                    <a:prstClr val="black">
                      <a:alpha val="40000"/>
                    </a:prstClr>
                  </a:outerShdw>
                </a:effectLst>
                <a:latin typeface="Trebuchet MS" panose="020B0603020202020204" pitchFamily="34" charset="0"/>
              </a:rPr>
            </a:b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0" y="228600"/>
            <a:ext cx="8382000" cy="5486400"/>
          </a:xfrm>
          <a:prstGeom prst="rect">
            <a:avLst/>
          </a:prstGeom>
          <a:ln>
            <a:noFill/>
          </a:ln>
          <a:effectLst>
            <a:outerShdw blurRad="292100" dist="139700" dir="2700000" algn="tl" rotWithShape="0">
              <a:srgbClr val="333333">
                <a:alpha val="65000"/>
              </a:srgbClr>
            </a:outerShdw>
          </a:effectLst>
        </p:spPr>
      </p:pic>
      <p:sp>
        <p:nvSpPr>
          <p:cNvPr id="9" name="Rectangle 8"/>
          <p:cNvSpPr/>
          <p:nvPr/>
        </p:nvSpPr>
        <p:spPr>
          <a:xfrm>
            <a:off x="2133600" y="4495800"/>
            <a:ext cx="7924800" cy="3046988"/>
          </a:xfrm>
          <a:prstGeom prst="rect">
            <a:avLst/>
          </a:prstGeom>
        </p:spPr>
        <p:txBody>
          <a:bodyPr wrap="square">
            <a:spAutoFit/>
            <a:scene3d>
              <a:camera prst="orthographicFront"/>
              <a:lightRig rig="glow" dir="t"/>
            </a:scene3d>
            <a:sp3d extrusionH="57150" prstMaterial="flat">
              <a:bevelT w="38100" h="38100"/>
              <a:bevelB w="38100" h="38100" prst="slope"/>
            </a:sp3d>
          </a:bodyPr>
          <a:lstStyle/>
          <a:p>
            <a:pPr eaLnBrk="1" fontAlgn="auto" hangingPunct="1">
              <a:spcBef>
                <a:spcPts val="0"/>
              </a:spcBef>
              <a:spcAft>
                <a:spcPts val="0"/>
              </a:spcAft>
            </a:pPr>
            <a:r>
              <a:rPr lang="en-US" sz="9600" u="none" dirty="0" smtClean="0">
                <a:ln cap="rnd" cmpd="thickThin">
                  <a:solidFill>
                    <a:srgbClr val="000000"/>
                  </a:solidFill>
                </a:ln>
                <a:solidFill>
                  <a:srgbClr val="525051">
                    <a:lumMod val="50000"/>
                  </a:srgbClr>
                </a:solidFill>
                <a:effectLst>
                  <a:outerShdw blurRad="50800" dist="38100" dir="13500000" algn="br" rotWithShape="0">
                    <a:srgbClr val="525051">
                      <a:lumMod val="50000"/>
                      <a:alpha val="40000"/>
                    </a:srgbClr>
                  </a:outerShdw>
                </a:effectLst>
                <a:latin typeface="Trebuchet MS" panose="020B0603020202020204" pitchFamily="34" charset="0"/>
                <a:cs typeface="Arial"/>
              </a:rPr>
              <a:t>Budgets</a:t>
            </a:r>
            <a:r>
              <a:rPr lang="en-US" sz="9600" i="1" u="none" dirty="0">
                <a:ln cap="rnd" cmpd="thickThin">
                  <a:solidFill>
                    <a:srgbClr val="000000"/>
                  </a:solidFill>
                </a:ln>
                <a:solidFill>
                  <a:srgbClr val="525051">
                    <a:lumMod val="50000"/>
                  </a:srgbClr>
                </a:solidFill>
                <a:effectLst>
                  <a:outerShdw blurRad="50800" dist="38100" dir="13500000" algn="br" rotWithShape="0">
                    <a:srgbClr val="525051">
                      <a:lumMod val="50000"/>
                      <a:alpha val="40000"/>
                    </a:srgbClr>
                  </a:outerShdw>
                </a:effectLst>
                <a:latin typeface="Trebuchet MS" panose="020B0603020202020204" pitchFamily="34" charset="0"/>
                <a:cs typeface="Arial"/>
              </a:rPr>
              <a:t/>
            </a:r>
            <a:br>
              <a:rPr lang="en-US" sz="9600" i="1" u="none" dirty="0">
                <a:ln cap="rnd" cmpd="thickThin">
                  <a:solidFill>
                    <a:srgbClr val="000000"/>
                  </a:solidFill>
                </a:ln>
                <a:solidFill>
                  <a:srgbClr val="525051">
                    <a:lumMod val="50000"/>
                  </a:srgbClr>
                </a:solidFill>
                <a:effectLst>
                  <a:outerShdw blurRad="50800" dist="38100" dir="13500000" algn="br" rotWithShape="0">
                    <a:srgbClr val="525051">
                      <a:lumMod val="50000"/>
                      <a:alpha val="40000"/>
                    </a:srgbClr>
                  </a:outerShdw>
                </a:effectLst>
                <a:latin typeface="Trebuchet MS" panose="020B0603020202020204" pitchFamily="34" charset="0"/>
                <a:cs typeface="Arial"/>
              </a:rPr>
            </a:br>
            <a:endParaRPr lang="en-US" sz="9600" u="none" dirty="0">
              <a:solidFill>
                <a:srgbClr val="525051"/>
              </a:solidFill>
              <a:latin typeface="Arial"/>
            </a:endParaRPr>
          </a:p>
        </p:txBody>
      </p:sp>
    </p:spTree>
    <p:extLst>
      <p:ext uri="{BB962C8B-B14F-4D97-AF65-F5344CB8AC3E}">
        <p14:creationId xmlns:p14="http://schemas.microsoft.com/office/powerpoint/2010/main" val="412204130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8" presetClass="emph" presetSubtype="0" fill="hold" grpId="0" nodeType="withEffect">
                                  <p:stCondLst>
                                    <p:cond delay="0"/>
                                  </p:stCondLst>
                                  <p:iterate type="lt">
                                    <p:tmPct val="10000"/>
                                  </p:iterate>
                                  <p:childTnLst>
                                    <p:animClr clrSpc="rgb" dir="cw">
                                      <p:cBhvr override="childStyle">
                                        <p:cTn id="6" dur="1000" fill="hold"/>
                                        <p:tgtEl>
                                          <p:spTgt spid="9"/>
                                        </p:tgtEl>
                                        <p:attrNameLst>
                                          <p:attrName>style.color</p:attrName>
                                        </p:attrNameLst>
                                      </p:cBhvr>
                                      <p:to>
                                        <a:schemeClr val="accent2"/>
                                      </p:to>
                                    </p:animClr>
                                    <p:animClr clrSpc="rgb" dir="cw">
                                      <p:cBhvr>
                                        <p:cTn id="7" dur="1000" fill="hold"/>
                                        <p:tgtEl>
                                          <p:spTgt spid="9"/>
                                        </p:tgtEl>
                                        <p:attrNameLst>
                                          <p:attrName>fillcolor</p:attrName>
                                        </p:attrNameLst>
                                      </p:cBhvr>
                                      <p:to>
                                        <a:schemeClr val="accent2"/>
                                      </p:to>
                                    </p:animClr>
                                    <p:set>
                                      <p:cBhvr>
                                        <p:cTn id="8" dur="1000" fill="hold"/>
                                        <p:tgtEl>
                                          <p:spTgt spid="9"/>
                                        </p:tgtEl>
                                        <p:attrNameLst>
                                          <p:attrName>fill.type</p:attrName>
                                        </p:attrNameLst>
                                      </p:cBhvr>
                                      <p:to>
                                        <p:strVal val="solid"/>
                                      </p:to>
                                    </p:set>
                                    <p:anim to="1.5" calcmode="lin" valueType="num">
                                      <p:cBhvr override="childStyle">
                                        <p:cTn id="9" dur="1000" fill="hold"/>
                                        <p:tgtEl>
                                          <p:spTgt spid="9"/>
                                        </p:tgtEl>
                                        <p:attrNameLst>
                                          <p:attrName>style.fontSize</p:attrName>
                                        </p:attrNameLst>
                                      </p:cBhvr>
                                    </p:anim>
                                  </p:childTnLst>
                                </p:cTn>
                              </p:par>
                              <p:par>
                                <p:cTn id="10" presetID="28" presetClass="emph" presetSubtype="0" fill="hold" nodeType="withEffect">
                                  <p:stCondLst>
                                    <p:cond delay="0"/>
                                  </p:stCondLst>
                                  <p:iterate type="lt">
                                    <p:tmPct val="10000"/>
                                  </p:iterate>
                                  <p:childTnLst>
                                    <p:animClr clrSpc="rgb" dir="cw">
                                      <p:cBhvr override="childStyle">
                                        <p:cTn id="11" dur="1000" fill="hold"/>
                                        <p:tgtEl>
                                          <p:spTgt spid="9">
                                            <p:txEl>
                                              <p:pRg st="0" end="0"/>
                                            </p:txEl>
                                          </p:spTgt>
                                        </p:tgtEl>
                                        <p:attrNameLst>
                                          <p:attrName>style.color</p:attrName>
                                        </p:attrNameLst>
                                      </p:cBhvr>
                                      <p:to>
                                        <a:schemeClr val="accent2"/>
                                      </p:to>
                                    </p:animClr>
                                    <p:animClr clrSpc="rgb" dir="cw">
                                      <p:cBhvr>
                                        <p:cTn id="12" dur="1000" fill="hold"/>
                                        <p:tgtEl>
                                          <p:spTgt spid="9">
                                            <p:txEl>
                                              <p:pRg st="0" end="0"/>
                                            </p:txEl>
                                          </p:spTgt>
                                        </p:tgtEl>
                                        <p:attrNameLst>
                                          <p:attrName>fillcolor</p:attrName>
                                        </p:attrNameLst>
                                      </p:cBhvr>
                                      <p:to>
                                        <a:schemeClr val="accent2"/>
                                      </p:to>
                                    </p:animClr>
                                    <p:set>
                                      <p:cBhvr>
                                        <p:cTn id="13" dur="1000" fill="hold"/>
                                        <p:tgtEl>
                                          <p:spTgt spid="9">
                                            <p:txEl>
                                              <p:pRg st="0" end="0"/>
                                            </p:txEl>
                                          </p:spTgt>
                                        </p:tgtEl>
                                        <p:attrNameLst>
                                          <p:attrName>fill.type</p:attrName>
                                        </p:attrNameLst>
                                      </p:cBhvr>
                                      <p:to>
                                        <p:strVal val="solid"/>
                                      </p:to>
                                    </p:set>
                                    <p:anim to="1.5" calcmode="lin" valueType="num">
                                      <p:cBhvr override="childStyle">
                                        <p:cTn id="14" dur="1000" fill="hold"/>
                                        <p:tgtEl>
                                          <p:spTgt spid="9">
                                            <p:txEl>
                                              <p:pRg st="0" end="0"/>
                                            </p:txEl>
                                          </p:spTgt>
                                        </p:tgtEl>
                                        <p:attrNameLst>
                                          <p:attrName>style.fontSize</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0" y="1066800"/>
            <a:ext cx="9144000" cy="457200"/>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p:spPr>
        <p:txBody>
          <a:bodyPr>
            <a:noAutofit/>
            <a:scene3d>
              <a:camera prst="orthographicFront"/>
              <a:lightRig rig="sunset" dir="t"/>
            </a:scene3d>
            <a:sp3d extrusionH="57150" prstMaterial="metal">
              <a:bevelT w="38100" h="38100"/>
              <a:bevelB w="38100" h="38100" prst="slope"/>
            </a:sp3d>
          </a:bodyPr>
          <a:lstStyle/>
          <a:p>
            <a:r>
              <a:rPr lang="en-US" sz="5400" dirty="0" smtClean="0">
                <a:ln cap="rnd" cmpd="thickThin">
                  <a:solidFill>
                    <a:srgbClr val="000000"/>
                  </a:solidFill>
                </a:ln>
                <a:solidFill>
                  <a:srgbClr val="525051">
                    <a:lumMod val="50000"/>
                  </a:srgbClr>
                </a:solidFill>
                <a:effectLst>
                  <a:outerShdw blurRad="50800" dist="38100" dir="10800000" algn="r" rotWithShape="0">
                    <a:prstClr val="black">
                      <a:alpha val="40000"/>
                    </a:prstClr>
                  </a:outerShdw>
                </a:effectLst>
                <a:latin typeface="Trebuchet MS" panose="020B0603020202020204" pitchFamily="34" charset="0"/>
              </a:rPr>
              <a:t>Programmatic Budget Development </a:t>
            </a:r>
            <a:r>
              <a:rPr lang="en-US" sz="6600" i="1" dirty="0">
                <a:ln cap="rnd" cmpd="thickThin">
                  <a:solidFill>
                    <a:srgbClr val="000000"/>
                  </a:solidFill>
                </a:ln>
                <a:solidFill>
                  <a:srgbClr val="525051">
                    <a:lumMod val="50000"/>
                  </a:srgbClr>
                </a:solidFill>
                <a:effectLst>
                  <a:outerShdw blurRad="50800" dist="38100" dir="10800000" algn="r" rotWithShape="0">
                    <a:prstClr val="black">
                      <a:alpha val="40000"/>
                    </a:prstClr>
                  </a:outerShdw>
                </a:effectLst>
                <a:latin typeface="Trebuchet MS" panose="020B0603020202020204" pitchFamily="34" charset="0"/>
              </a:rPr>
              <a:t/>
            </a:r>
            <a:br>
              <a:rPr lang="en-US" sz="6600" i="1" dirty="0">
                <a:ln cap="rnd" cmpd="thickThin">
                  <a:solidFill>
                    <a:srgbClr val="000000"/>
                  </a:solidFill>
                </a:ln>
                <a:solidFill>
                  <a:srgbClr val="525051">
                    <a:lumMod val="50000"/>
                  </a:srgbClr>
                </a:solidFill>
                <a:effectLst>
                  <a:outerShdw blurRad="50800" dist="38100" dir="10800000" algn="r" rotWithShape="0">
                    <a:prstClr val="black">
                      <a:alpha val="40000"/>
                    </a:prstClr>
                  </a:outerShdw>
                </a:effectLst>
                <a:latin typeface="Trebuchet MS" panose="020B0603020202020204" pitchFamily="34" charset="0"/>
              </a:rPr>
            </a:br>
            <a:endParaRPr lang="en-US" sz="6600" dirty="0">
              <a:effectLst>
                <a:outerShdw blurRad="50800" dist="38100" dir="10800000" algn="r" rotWithShape="0">
                  <a:prstClr val="black">
                    <a:alpha val="40000"/>
                  </a:prstClr>
                </a:outerShdw>
              </a:effectLst>
            </a:endParaRP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3828681218"/>
              </p:ext>
            </p:extLst>
          </p:nvPr>
        </p:nvGraphicFramePr>
        <p:xfrm>
          <a:off x="304800" y="1981200"/>
          <a:ext cx="8001000" cy="40172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7892788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
                                            <p:graphicEl>
                                              <a:dgm id="{AEC92E2A-C823-47F8-A0F8-968FA1D90D03}"/>
                                            </p:graphicEl>
                                          </p:spTgt>
                                        </p:tgtEl>
                                        <p:attrNameLst>
                                          <p:attrName>style.visibility</p:attrName>
                                        </p:attrNameLst>
                                      </p:cBhvr>
                                      <p:to>
                                        <p:strVal val="visible"/>
                                      </p:to>
                                    </p:set>
                                    <p:animEffect transition="in" filter="strips(downLeft)">
                                      <p:cBhvr>
                                        <p:cTn id="7" dur="1000"/>
                                        <p:tgtEl>
                                          <p:spTgt spid="2">
                                            <p:graphicEl>
                                              <a:dgm id="{AEC92E2A-C823-47F8-A0F8-968FA1D90D03}"/>
                                            </p:graphicEl>
                                          </p:spTgt>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2">
                                            <p:graphicEl>
                                              <a:dgm id="{E98B7206-AE4F-4CAC-8862-98908D533A5F}"/>
                                            </p:graphicEl>
                                          </p:spTgt>
                                        </p:tgtEl>
                                        <p:attrNameLst>
                                          <p:attrName>style.visibility</p:attrName>
                                        </p:attrNameLst>
                                      </p:cBhvr>
                                      <p:to>
                                        <p:strVal val="visible"/>
                                      </p:to>
                                    </p:set>
                                    <p:animEffect transition="in" filter="strips(downLeft)">
                                      <p:cBhvr>
                                        <p:cTn id="10" dur="1000"/>
                                        <p:tgtEl>
                                          <p:spTgt spid="2">
                                            <p:graphicEl>
                                              <a:dgm id="{E98B7206-AE4F-4CAC-8862-98908D533A5F}"/>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18" presetClass="entr" presetSubtype="12" fill="hold" grpId="0" nodeType="clickEffect">
                                  <p:stCondLst>
                                    <p:cond delay="0"/>
                                  </p:stCondLst>
                                  <p:childTnLst>
                                    <p:set>
                                      <p:cBhvr>
                                        <p:cTn id="14" dur="1" fill="hold">
                                          <p:stCondLst>
                                            <p:cond delay="0"/>
                                          </p:stCondLst>
                                        </p:cTn>
                                        <p:tgtEl>
                                          <p:spTgt spid="2">
                                            <p:graphicEl>
                                              <a:dgm id="{3350968A-2569-4327-B615-B5005A67240D}"/>
                                            </p:graphicEl>
                                          </p:spTgt>
                                        </p:tgtEl>
                                        <p:attrNameLst>
                                          <p:attrName>style.visibility</p:attrName>
                                        </p:attrNameLst>
                                      </p:cBhvr>
                                      <p:to>
                                        <p:strVal val="visible"/>
                                      </p:to>
                                    </p:set>
                                    <p:animEffect transition="in" filter="strips(downLeft)">
                                      <p:cBhvr>
                                        <p:cTn id="15" dur="1000"/>
                                        <p:tgtEl>
                                          <p:spTgt spid="2">
                                            <p:graphicEl>
                                              <a:dgm id="{3350968A-2569-4327-B615-B5005A67240D}"/>
                                            </p:graphicEl>
                                          </p:spTgt>
                                        </p:tgtEl>
                                      </p:cBhvr>
                                    </p:animEffect>
                                  </p:childTnLst>
                                </p:cTn>
                              </p:par>
                              <p:par>
                                <p:cTn id="16" presetID="18" presetClass="entr" presetSubtype="12" fill="hold" grpId="0" nodeType="withEffect">
                                  <p:stCondLst>
                                    <p:cond delay="0"/>
                                  </p:stCondLst>
                                  <p:childTnLst>
                                    <p:set>
                                      <p:cBhvr>
                                        <p:cTn id="17" dur="1" fill="hold">
                                          <p:stCondLst>
                                            <p:cond delay="0"/>
                                          </p:stCondLst>
                                        </p:cTn>
                                        <p:tgtEl>
                                          <p:spTgt spid="2">
                                            <p:graphicEl>
                                              <a:dgm id="{FD5803D4-5D28-4109-934C-E2203B22B143}"/>
                                            </p:graphicEl>
                                          </p:spTgt>
                                        </p:tgtEl>
                                        <p:attrNameLst>
                                          <p:attrName>style.visibility</p:attrName>
                                        </p:attrNameLst>
                                      </p:cBhvr>
                                      <p:to>
                                        <p:strVal val="visible"/>
                                      </p:to>
                                    </p:set>
                                    <p:animEffect transition="in" filter="strips(downLeft)">
                                      <p:cBhvr>
                                        <p:cTn id="18" dur="1000"/>
                                        <p:tgtEl>
                                          <p:spTgt spid="2">
                                            <p:graphicEl>
                                              <a:dgm id="{FD5803D4-5D28-4109-934C-E2203B22B143}"/>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18" presetClass="entr" presetSubtype="12" fill="hold" grpId="0" nodeType="clickEffect">
                                  <p:stCondLst>
                                    <p:cond delay="0"/>
                                  </p:stCondLst>
                                  <p:childTnLst>
                                    <p:set>
                                      <p:cBhvr>
                                        <p:cTn id="22" dur="1" fill="hold">
                                          <p:stCondLst>
                                            <p:cond delay="0"/>
                                          </p:stCondLst>
                                        </p:cTn>
                                        <p:tgtEl>
                                          <p:spTgt spid="2">
                                            <p:graphicEl>
                                              <a:dgm id="{169F93A7-103C-45CA-A37C-6B32B3B6ECE7}"/>
                                            </p:graphicEl>
                                          </p:spTgt>
                                        </p:tgtEl>
                                        <p:attrNameLst>
                                          <p:attrName>style.visibility</p:attrName>
                                        </p:attrNameLst>
                                      </p:cBhvr>
                                      <p:to>
                                        <p:strVal val="visible"/>
                                      </p:to>
                                    </p:set>
                                    <p:animEffect transition="in" filter="strips(downLeft)">
                                      <p:cBhvr>
                                        <p:cTn id="23" dur="1000"/>
                                        <p:tgtEl>
                                          <p:spTgt spid="2">
                                            <p:graphicEl>
                                              <a:dgm id="{169F93A7-103C-45CA-A37C-6B32B3B6ECE7}"/>
                                            </p:graphicEl>
                                          </p:spTgt>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
                                            <p:graphicEl>
                                              <a:dgm id="{22B5AE4D-2DCC-4DC9-9F76-89F4F73E7B3F}"/>
                                            </p:graphicEl>
                                          </p:spTgt>
                                        </p:tgtEl>
                                        <p:attrNameLst>
                                          <p:attrName>style.visibility</p:attrName>
                                        </p:attrNameLst>
                                      </p:cBhvr>
                                      <p:to>
                                        <p:strVal val="visible"/>
                                      </p:to>
                                    </p:set>
                                    <p:animEffect transition="in" filter="strips(downLeft)">
                                      <p:cBhvr>
                                        <p:cTn id="26" dur="1000"/>
                                        <p:tgtEl>
                                          <p:spTgt spid="2">
                                            <p:graphicEl>
                                              <a:dgm id="{22B5AE4D-2DCC-4DC9-9F76-89F4F73E7B3F}"/>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dirty="0">
                <a:solidFill>
                  <a:schemeClr val="tx1"/>
                </a:solidFill>
              </a:rPr>
              <a:t>Departmental Sales and Services </a:t>
            </a:r>
            <a:endParaRPr lang="en-US" dirty="0"/>
          </a:p>
        </p:txBody>
      </p:sp>
      <p:sp>
        <p:nvSpPr>
          <p:cNvPr id="3" name="Content Placeholder 2"/>
          <p:cNvSpPr>
            <a:spLocks noGrp="1"/>
          </p:cNvSpPr>
          <p:nvPr>
            <p:ph idx="1"/>
          </p:nvPr>
        </p:nvSpPr>
        <p:spPr>
          <a:xfrm>
            <a:off x="685800" y="1600200"/>
            <a:ext cx="8153400" cy="4724400"/>
          </a:xfrm>
        </p:spPr>
        <p:txBody>
          <a:bodyPr/>
          <a:lstStyle/>
          <a:p>
            <a:pPr marL="0" indent="0">
              <a:buNone/>
            </a:pPr>
            <a:r>
              <a:rPr lang="en-US" dirty="0" smtClean="0"/>
              <a:t>What rules apply to DSS Accounts?</a:t>
            </a:r>
          </a:p>
          <a:p>
            <a:r>
              <a:rPr lang="en-US" sz="2800" dirty="0" smtClean="0"/>
              <a:t>Budget is required each fiscal year</a:t>
            </a:r>
          </a:p>
          <a:p>
            <a:pPr lvl="1"/>
            <a:r>
              <a:rPr lang="en-US" sz="2400" dirty="0"/>
              <a:t>Provides an estimate of income and related expenses and allows for budget balance validation by </a:t>
            </a:r>
            <a:r>
              <a:rPr lang="en-US" sz="2400" dirty="0" smtClean="0"/>
              <a:t>transaction</a:t>
            </a:r>
          </a:p>
          <a:p>
            <a:r>
              <a:rPr lang="en-US" sz="2800" dirty="0" smtClean="0"/>
              <a:t>Accounts Receivable and Revenue Recognition</a:t>
            </a:r>
          </a:p>
          <a:p>
            <a:pPr lvl="1"/>
            <a:r>
              <a:rPr lang="en-US" sz="2400" dirty="0" smtClean="0"/>
              <a:t>Sales and services billed after rendered</a:t>
            </a:r>
          </a:p>
          <a:p>
            <a:pPr lvl="1"/>
            <a:r>
              <a:rPr lang="en-US" sz="2400" dirty="0" smtClean="0"/>
              <a:t>Billings should be timely and adequately documented</a:t>
            </a:r>
          </a:p>
          <a:p>
            <a:pPr lvl="1"/>
            <a:r>
              <a:rPr lang="en-US" sz="2400" dirty="0" smtClean="0"/>
              <a:t>Year-end billings should be recorded to ensure that revenue is recognized and recorded in the same fiscal year that the expenses are incurred </a:t>
            </a:r>
          </a:p>
          <a:p>
            <a:pPr lvl="1"/>
            <a:endParaRPr lang="en-US" sz="2400" dirty="0" smtClean="0"/>
          </a:p>
          <a:p>
            <a:pPr marL="0" indent="0">
              <a:buNone/>
            </a:pPr>
            <a:endParaRPr lang="en-US" dirty="0" smtClean="0"/>
          </a:p>
          <a:p>
            <a:pPr marL="457200" lvl="1" indent="0">
              <a:buNone/>
            </a:pPr>
            <a:endParaRPr lang="en-US" dirty="0" smtClean="0"/>
          </a:p>
          <a:p>
            <a:endParaRPr lang="en-US" dirty="0"/>
          </a:p>
        </p:txBody>
      </p:sp>
    </p:spTree>
    <p:extLst>
      <p:ext uri="{BB962C8B-B14F-4D97-AF65-F5344CB8AC3E}">
        <p14:creationId xmlns:p14="http://schemas.microsoft.com/office/powerpoint/2010/main" val="3445120357"/>
      </p:ext>
    </p:extLst>
  </p:cSld>
  <p:clrMapOvr>
    <a:masterClrMapping/>
  </p:clrMapOvr>
  <p:transition>
    <p:wipe dir="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idx="1"/>
          </p:nvPr>
        </p:nvSpPr>
        <p:spPr>
          <a:xfrm>
            <a:off x="457200" y="1325360"/>
            <a:ext cx="8229600" cy="4216400"/>
          </a:xfrm>
        </p:spPr>
        <p:txBody>
          <a:bodyPr>
            <a:normAutofit/>
          </a:bodyPr>
          <a:lstStyle/>
          <a:p>
            <a:pPr marL="0" indent="0">
              <a:buNone/>
            </a:pPr>
            <a:r>
              <a:rPr lang="en-US" dirty="0" smtClean="0">
                <a:solidFill>
                  <a:srgbClr val="000000"/>
                </a:solidFill>
              </a:rPr>
              <a:t> </a:t>
            </a:r>
            <a:endParaRPr lang="en-US" dirty="0">
              <a:solidFill>
                <a:srgbClr val="000000"/>
              </a:solidFill>
            </a:endParaRPr>
          </a:p>
        </p:txBody>
      </p:sp>
      <p:pic>
        <p:nvPicPr>
          <p:cNvPr id="1026" name="Picture 2" descr="http://www.aquatictherapist.com/.a/6a00d83453c2c669e20120a65f3d11970b-p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408950"/>
            <a:ext cx="8534400" cy="5257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6" name="Rectangle 5"/>
          <p:cNvSpPr/>
          <p:nvPr/>
        </p:nvSpPr>
        <p:spPr>
          <a:xfrm>
            <a:off x="685800" y="4450093"/>
            <a:ext cx="4572000" cy="2308324"/>
          </a:xfrm>
          <a:prstGeom prst="rect">
            <a:avLst/>
          </a:prstGeom>
        </p:spPr>
        <p:txBody>
          <a:bodyPr>
            <a:spAutoFit/>
            <a:scene3d>
              <a:camera prst="orthographicFront"/>
              <a:lightRig rig="sunrise" dir="t"/>
            </a:scene3d>
            <a:sp3d extrusionH="57150" prstMaterial="softEdge">
              <a:bevelT w="38100" h="38100"/>
              <a:bevelB w="38100" h="38100" prst="slope"/>
            </a:sp3d>
          </a:bodyPr>
          <a:lstStyle/>
          <a:p>
            <a:pPr eaLnBrk="1" fontAlgn="auto" hangingPunct="1">
              <a:spcBef>
                <a:spcPts val="0"/>
              </a:spcBef>
              <a:spcAft>
                <a:spcPts val="0"/>
              </a:spcAft>
            </a:pPr>
            <a:r>
              <a:rPr lang="en-US" sz="7200" b="1" u="none" dirty="0" smtClean="0">
                <a:ln cap="rnd" cmpd="thickThin">
                  <a:solidFill>
                    <a:srgbClr val="000000"/>
                  </a:solidFill>
                </a:ln>
                <a:solidFill>
                  <a:srgbClr val="F1F1F1"/>
                </a:solidFill>
                <a:effectLst>
                  <a:outerShdw blurRad="50800" dist="38100" dir="13500000" algn="br" rotWithShape="0">
                    <a:srgbClr val="525051">
                      <a:lumMod val="50000"/>
                      <a:alpha val="40000"/>
                    </a:srgbClr>
                  </a:outerShdw>
                </a:effectLst>
                <a:latin typeface="Trebuchet MS" panose="020B0603020202020204" pitchFamily="34" charset="0"/>
              </a:rPr>
              <a:t>BILLING</a:t>
            </a:r>
            <a:r>
              <a:rPr lang="en-US" sz="7200" b="1" i="1" u="none" dirty="0">
                <a:ln cap="rnd" cmpd="thickThin">
                  <a:solidFill>
                    <a:srgbClr val="000000"/>
                  </a:solidFill>
                </a:ln>
                <a:solidFill>
                  <a:srgbClr val="F1F1F1"/>
                </a:solidFill>
                <a:effectLst>
                  <a:outerShdw blurRad="50800" dist="38100" dir="13500000" algn="br" rotWithShape="0">
                    <a:srgbClr val="525051">
                      <a:lumMod val="50000"/>
                      <a:alpha val="40000"/>
                    </a:srgbClr>
                  </a:outerShdw>
                </a:effectLst>
                <a:latin typeface="Trebuchet MS" panose="020B0603020202020204" pitchFamily="34" charset="0"/>
              </a:rPr>
              <a:t/>
            </a:r>
            <a:br>
              <a:rPr lang="en-US" sz="7200" b="1" i="1" u="none" dirty="0">
                <a:ln cap="rnd" cmpd="thickThin">
                  <a:solidFill>
                    <a:srgbClr val="000000"/>
                  </a:solidFill>
                </a:ln>
                <a:solidFill>
                  <a:srgbClr val="F1F1F1"/>
                </a:solidFill>
                <a:effectLst>
                  <a:outerShdw blurRad="50800" dist="38100" dir="13500000" algn="br" rotWithShape="0">
                    <a:srgbClr val="525051">
                      <a:lumMod val="50000"/>
                      <a:alpha val="40000"/>
                    </a:srgbClr>
                  </a:outerShdw>
                </a:effectLst>
                <a:latin typeface="Trebuchet MS" panose="020B0603020202020204" pitchFamily="34" charset="0"/>
              </a:rPr>
            </a:br>
            <a:endParaRPr lang="en-US" sz="7200" b="1" u="none" dirty="0">
              <a:solidFill>
                <a:srgbClr val="F1F1F1"/>
              </a:solidFill>
              <a:latin typeface="Arial"/>
            </a:endParaRPr>
          </a:p>
        </p:txBody>
      </p:sp>
    </p:spTree>
    <p:extLst>
      <p:ext uri="{BB962C8B-B14F-4D97-AF65-F5344CB8AC3E}">
        <p14:creationId xmlns:p14="http://schemas.microsoft.com/office/powerpoint/2010/main" val="333266458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32"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plus(out)">
                                      <p:cBhvr>
                                        <p:cTn id="7" dur="1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BEBA8EAE-BF5A-486C-A8C5-ECC9F3942E4B}">
                <a14:imgProps xmlns:a14="http://schemas.microsoft.com/office/drawing/2010/main">
                  <a14:imgLayer r:embed="rId3">
                    <a14:imgEffect>
                      <a14:colorTemperature colorTemp="5300"/>
                    </a14:imgEffect>
                  </a14:imgLayer>
                </a14:imgProps>
              </a:ext>
              <a:ext uri="{28A0092B-C50C-407E-A947-70E740481C1C}">
                <a14:useLocalDpi xmlns:a14="http://schemas.microsoft.com/office/drawing/2010/main" val="0"/>
              </a:ext>
            </a:extLst>
          </a:blip>
          <a:stretch>
            <a:fillRect/>
          </a:stretch>
        </p:blipFill>
        <p:spPr>
          <a:xfrm>
            <a:off x="5562600" y="152400"/>
            <a:ext cx="3429000" cy="567363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aphicFrame>
        <p:nvGraphicFramePr>
          <p:cNvPr id="5" name="Content Placeholder 4"/>
          <p:cNvGraphicFramePr>
            <a:graphicFrameLocks noGrp="1"/>
          </p:cNvGraphicFramePr>
          <p:nvPr>
            <p:ph idx="1"/>
            <p:extLst>
              <p:ext uri="{D42A27DB-BD31-4B8C-83A1-F6EECF244321}">
                <p14:modId xmlns:p14="http://schemas.microsoft.com/office/powerpoint/2010/main" val="1814542391"/>
              </p:ext>
            </p:extLst>
          </p:nvPr>
        </p:nvGraphicFramePr>
        <p:xfrm>
          <a:off x="-1295400" y="1524000"/>
          <a:ext cx="7848600" cy="419970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Rectangle 6"/>
          <p:cNvSpPr/>
          <p:nvPr/>
        </p:nvSpPr>
        <p:spPr>
          <a:xfrm>
            <a:off x="228600" y="-76200"/>
            <a:ext cx="6934200" cy="1938992"/>
          </a:xfrm>
          <a:prstGeom prst="rect">
            <a:avLst/>
          </a:prstGeom>
        </p:spPr>
        <p:txBody>
          <a:bodyPr wrap="square">
            <a:spAutoFit/>
            <a:scene3d>
              <a:camera prst="orthographicFront"/>
              <a:lightRig rig="sunset" dir="t"/>
            </a:scene3d>
            <a:sp3d extrusionH="63500" contourW="12700" prstMaterial="metal">
              <a:bevelT w="38100" h="38100"/>
              <a:bevelB w="38100" h="38100" prst="slope"/>
              <a:contourClr>
                <a:schemeClr val="tx1">
                  <a:lumMod val="50000"/>
                </a:schemeClr>
              </a:contourClr>
            </a:sp3d>
          </a:bodyPr>
          <a:lstStyle/>
          <a:p>
            <a:pPr eaLnBrk="1" fontAlgn="auto" hangingPunct="1">
              <a:spcBef>
                <a:spcPts val="0"/>
              </a:spcBef>
              <a:spcAft>
                <a:spcPts val="0"/>
              </a:spcAft>
            </a:pPr>
            <a:r>
              <a:rPr lang="en-US" sz="6600" u="none" dirty="0" smtClean="0">
                <a:ln cap="rnd" cmpd="thickThin">
                  <a:solidFill>
                    <a:srgbClr val="B11006">
                      <a:lumMod val="50000"/>
                    </a:srgbClr>
                  </a:solidFill>
                </a:ln>
                <a:solidFill>
                  <a:srgbClr val="F1F1F1">
                    <a:lumMod val="10000"/>
                  </a:srgbClr>
                </a:solidFill>
                <a:latin typeface="Trebuchet MS" panose="020B0603020202020204" pitchFamily="34" charset="0"/>
              </a:rPr>
              <a:t>Billing Rates</a:t>
            </a:r>
            <a:r>
              <a:rPr lang="en-US" sz="5400" b="1" i="1" u="none" dirty="0">
                <a:ln cap="rnd" cmpd="thickThin">
                  <a:solidFill>
                    <a:srgbClr val="000000"/>
                  </a:solidFill>
                </a:ln>
                <a:solidFill>
                  <a:srgbClr val="F1F1F1">
                    <a:lumMod val="10000"/>
                  </a:srgbClr>
                </a:solidFill>
                <a:latin typeface="Trebuchet MS" panose="020B0603020202020204" pitchFamily="34" charset="0"/>
              </a:rPr>
              <a:t/>
            </a:r>
            <a:br>
              <a:rPr lang="en-US" sz="5400" b="1" i="1" u="none" dirty="0">
                <a:ln cap="rnd" cmpd="thickThin">
                  <a:solidFill>
                    <a:srgbClr val="000000"/>
                  </a:solidFill>
                </a:ln>
                <a:solidFill>
                  <a:srgbClr val="F1F1F1">
                    <a:lumMod val="10000"/>
                  </a:srgbClr>
                </a:solidFill>
                <a:latin typeface="Trebuchet MS" panose="020B0603020202020204" pitchFamily="34" charset="0"/>
              </a:rPr>
            </a:br>
            <a:endParaRPr lang="en-US" sz="5400" b="1" u="none" dirty="0">
              <a:solidFill>
                <a:srgbClr val="F1F1F1">
                  <a:lumMod val="10000"/>
                </a:srgbClr>
              </a:solidFill>
              <a:latin typeface="Arial"/>
            </a:endParaRPr>
          </a:p>
        </p:txBody>
      </p:sp>
      <p:sp>
        <p:nvSpPr>
          <p:cNvPr id="8" name="TextBox 7"/>
          <p:cNvSpPr txBox="1"/>
          <p:nvPr/>
        </p:nvSpPr>
        <p:spPr>
          <a:xfrm>
            <a:off x="38100" y="990600"/>
            <a:ext cx="5715000" cy="369332"/>
          </a:xfrm>
          <a:prstGeom prst="rect">
            <a:avLst/>
          </a:prstGeom>
          <a:noFill/>
        </p:spPr>
        <p:txBody>
          <a:bodyPr wrap="square" rtlCol="0">
            <a:spAutoFit/>
            <a:scene3d>
              <a:camera prst="orthographicFront"/>
              <a:lightRig rig="sunrise" dir="t"/>
            </a:scene3d>
            <a:sp3d extrusionH="57150" prstMaterial="metal">
              <a:bevelT w="38100" h="38100"/>
              <a:bevelB w="38100" h="38100" prst="slope"/>
            </a:sp3d>
          </a:bodyPr>
          <a:lstStyle/>
          <a:p>
            <a:pPr eaLnBrk="1" fontAlgn="auto" hangingPunct="1">
              <a:spcBef>
                <a:spcPts val="0"/>
              </a:spcBef>
              <a:spcAft>
                <a:spcPts val="0"/>
              </a:spcAft>
            </a:pPr>
            <a:r>
              <a:rPr lang="en-US" sz="1800" i="1" u="none" dirty="0" smtClean="0">
                <a:ln>
                  <a:solidFill>
                    <a:srgbClr val="000000"/>
                  </a:solidFill>
                </a:ln>
                <a:solidFill>
                  <a:srgbClr val="525051"/>
                </a:solidFill>
                <a:latin typeface="Trebuchet MS" panose="020B0603020202020204" pitchFamily="34" charset="0"/>
              </a:rPr>
              <a:t>We work with our faculty to establish billing rates</a:t>
            </a:r>
            <a:endParaRPr lang="en-US" sz="1800" i="1" u="none" dirty="0">
              <a:ln>
                <a:solidFill>
                  <a:srgbClr val="000000"/>
                </a:solidFill>
              </a:ln>
              <a:solidFill>
                <a:srgbClr val="525051"/>
              </a:solidFill>
              <a:latin typeface="Trebuchet MS" panose="020B0603020202020204" pitchFamily="34" charset="0"/>
            </a:endParaRPr>
          </a:p>
        </p:txBody>
      </p:sp>
    </p:spTree>
    <p:extLst>
      <p:ext uri="{BB962C8B-B14F-4D97-AF65-F5344CB8AC3E}">
        <p14:creationId xmlns:p14="http://schemas.microsoft.com/office/powerpoint/2010/main" val="39015791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iterate type="wd">
                                    <p:tmPct val="10000"/>
                                  </p:iterate>
                                  <p:childTnLst>
                                    <p:set>
                                      <p:cBhvr>
                                        <p:cTn id="6" dur="1" fill="hold">
                                          <p:stCondLst>
                                            <p:cond delay="0"/>
                                          </p:stCondLst>
                                        </p:cTn>
                                        <p:tgtEl>
                                          <p:spTgt spid="8"/>
                                        </p:tgtEl>
                                        <p:attrNameLst>
                                          <p:attrName>style.visibility</p:attrName>
                                        </p:attrNameLst>
                                      </p:cBhvr>
                                      <p:to>
                                        <p:strVal val="visible"/>
                                      </p:to>
                                    </p:set>
                                    <p:anim calcmode="lin" valueType="num">
                                      <p:cBhvr additive="base">
                                        <p:cTn id="7" dur="2000" fill="hold"/>
                                        <p:tgtEl>
                                          <p:spTgt spid="8"/>
                                        </p:tgtEl>
                                        <p:attrNameLst>
                                          <p:attrName>ppt_x</p:attrName>
                                        </p:attrNameLst>
                                      </p:cBhvr>
                                      <p:tavLst>
                                        <p:tav tm="0">
                                          <p:val>
                                            <p:strVal val="0-#ppt_w/2"/>
                                          </p:val>
                                        </p:tav>
                                        <p:tav tm="100000">
                                          <p:val>
                                            <p:strVal val="#ppt_x"/>
                                          </p:val>
                                        </p:tav>
                                      </p:tavLst>
                                    </p:anim>
                                    <p:anim calcmode="lin" valueType="num">
                                      <p:cBhvr additive="base">
                                        <p:cTn id="8" dur="2000" fill="hold"/>
                                        <p:tgtEl>
                                          <p:spTgt spid="8"/>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grpId="0" nodeType="clickEffect">
                                  <p:stCondLst>
                                    <p:cond delay="0"/>
                                  </p:stCondLst>
                                  <p:childTnLst>
                                    <p:set>
                                      <p:cBhvr>
                                        <p:cTn id="12" dur="1" fill="hold">
                                          <p:stCondLst>
                                            <p:cond delay="0"/>
                                          </p:stCondLst>
                                        </p:cTn>
                                        <p:tgtEl>
                                          <p:spTgt spid="5">
                                            <p:graphicEl>
                                              <a:dgm id="{0CEFB73B-C34D-436F-B0E9-5DEF132340DD}"/>
                                            </p:graphicEl>
                                          </p:spTgt>
                                        </p:tgtEl>
                                        <p:attrNameLst>
                                          <p:attrName>style.visibility</p:attrName>
                                        </p:attrNameLst>
                                      </p:cBhvr>
                                      <p:to>
                                        <p:strVal val="visible"/>
                                      </p:to>
                                    </p:set>
                                    <p:animEffect transition="in" filter="wheel(1)">
                                      <p:cBhvr>
                                        <p:cTn id="13" dur="1000"/>
                                        <p:tgtEl>
                                          <p:spTgt spid="5">
                                            <p:graphicEl>
                                              <a:dgm id="{0CEFB73B-C34D-436F-B0E9-5DEF132340DD}"/>
                                            </p:graphicEl>
                                          </p:spTgt>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grpId="0" nodeType="clickEffect">
                                  <p:stCondLst>
                                    <p:cond delay="0"/>
                                  </p:stCondLst>
                                  <p:childTnLst>
                                    <p:set>
                                      <p:cBhvr>
                                        <p:cTn id="17" dur="1" fill="hold">
                                          <p:stCondLst>
                                            <p:cond delay="0"/>
                                          </p:stCondLst>
                                        </p:cTn>
                                        <p:tgtEl>
                                          <p:spTgt spid="5">
                                            <p:graphicEl>
                                              <a:dgm id="{4B3F3E51-2142-489B-8B87-C8FE3F8BADD2}"/>
                                            </p:graphicEl>
                                          </p:spTgt>
                                        </p:tgtEl>
                                        <p:attrNameLst>
                                          <p:attrName>style.visibility</p:attrName>
                                        </p:attrNameLst>
                                      </p:cBhvr>
                                      <p:to>
                                        <p:strVal val="visible"/>
                                      </p:to>
                                    </p:set>
                                    <p:animEffect transition="in" filter="wheel(1)">
                                      <p:cBhvr>
                                        <p:cTn id="18" dur="1000"/>
                                        <p:tgtEl>
                                          <p:spTgt spid="5">
                                            <p:graphicEl>
                                              <a:dgm id="{4B3F3E51-2142-489B-8B87-C8FE3F8BADD2}"/>
                                            </p:graphicEl>
                                          </p:spTgt>
                                        </p:tgtEl>
                                      </p:cBhvr>
                                    </p:animEffect>
                                  </p:childTnLst>
                                </p:cTn>
                              </p:par>
                              <p:par>
                                <p:cTn id="19" presetID="21" presetClass="entr" presetSubtype="1" fill="hold" grpId="0" nodeType="withEffect">
                                  <p:stCondLst>
                                    <p:cond delay="0"/>
                                  </p:stCondLst>
                                  <p:childTnLst>
                                    <p:set>
                                      <p:cBhvr>
                                        <p:cTn id="20" dur="1" fill="hold">
                                          <p:stCondLst>
                                            <p:cond delay="0"/>
                                          </p:stCondLst>
                                        </p:cTn>
                                        <p:tgtEl>
                                          <p:spTgt spid="5">
                                            <p:graphicEl>
                                              <a:dgm id="{6EDF57F2-00D2-4D04-8787-FB08FA492933}"/>
                                            </p:graphicEl>
                                          </p:spTgt>
                                        </p:tgtEl>
                                        <p:attrNameLst>
                                          <p:attrName>style.visibility</p:attrName>
                                        </p:attrNameLst>
                                      </p:cBhvr>
                                      <p:to>
                                        <p:strVal val="visible"/>
                                      </p:to>
                                    </p:set>
                                    <p:animEffect transition="in" filter="wheel(1)">
                                      <p:cBhvr>
                                        <p:cTn id="21" dur="1000"/>
                                        <p:tgtEl>
                                          <p:spTgt spid="5">
                                            <p:graphicEl>
                                              <a:dgm id="{6EDF57F2-00D2-4D04-8787-FB08FA492933}"/>
                                            </p:graphicEl>
                                          </p:spTgt>
                                        </p:tgtEl>
                                      </p:cBhvr>
                                    </p:animEffect>
                                  </p:childTnLst>
                                </p:cTn>
                              </p:par>
                            </p:childTnLst>
                          </p:cTn>
                        </p:par>
                      </p:childTnLst>
                    </p:cTn>
                  </p:par>
                  <p:par>
                    <p:cTn id="22" fill="hold">
                      <p:stCondLst>
                        <p:cond delay="indefinite"/>
                      </p:stCondLst>
                      <p:childTnLst>
                        <p:par>
                          <p:cTn id="23" fill="hold">
                            <p:stCondLst>
                              <p:cond delay="0"/>
                            </p:stCondLst>
                            <p:childTnLst>
                              <p:par>
                                <p:cTn id="24" presetID="21" presetClass="entr" presetSubtype="1" fill="hold" grpId="0" nodeType="clickEffect">
                                  <p:stCondLst>
                                    <p:cond delay="0"/>
                                  </p:stCondLst>
                                  <p:childTnLst>
                                    <p:set>
                                      <p:cBhvr>
                                        <p:cTn id="25" dur="1" fill="hold">
                                          <p:stCondLst>
                                            <p:cond delay="0"/>
                                          </p:stCondLst>
                                        </p:cTn>
                                        <p:tgtEl>
                                          <p:spTgt spid="5">
                                            <p:graphicEl>
                                              <a:dgm id="{1F1072CF-3D24-4B1F-9568-F45B563ACA49}"/>
                                            </p:graphicEl>
                                          </p:spTgt>
                                        </p:tgtEl>
                                        <p:attrNameLst>
                                          <p:attrName>style.visibility</p:attrName>
                                        </p:attrNameLst>
                                      </p:cBhvr>
                                      <p:to>
                                        <p:strVal val="visible"/>
                                      </p:to>
                                    </p:set>
                                    <p:animEffect transition="in" filter="wheel(1)">
                                      <p:cBhvr>
                                        <p:cTn id="26" dur="1000"/>
                                        <p:tgtEl>
                                          <p:spTgt spid="5">
                                            <p:graphicEl>
                                              <a:dgm id="{1F1072CF-3D24-4B1F-9568-F45B563ACA49}"/>
                                            </p:graphicEl>
                                          </p:spTgt>
                                        </p:tgtEl>
                                      </p:cBhvr>
                                    </p:animEffect>
                                  </p:childTnLst>
                                </p:cTn>
                              </p:par>
                              <p:par>
                                <p:cTn id="27" presetID="21" presetClass="entr" presetSubtype="1" fill="hold" grpId="0" nodeType="withEffect">
                                  <p:stCondLst>
                                    <p:cond delay="0"/>
                                  </p:stCondLst>
                                  <p:childTnLst>
                                    <p:set>
                                      <p:cBhvr>
                                        <p:cTn id="28" dur="1" fill="hold">
                                          <p:stCondLst>
                                            <p:cond delay="0"/>
                                          </p:stCondLst>
                                        </p:cTn>
                                        <p:tgtEl>
                                          <p:spTgt spid="5">
                                            <p:graphicEl>
                                              <a:dgm id="{4A8509EF-6773-4929-AB32-04BC9AE5B822}"/>
                                            </p:graphicEl>
                                          </p:spTgt>
                                        </p:tgtEl>
                                        <p:attrNameLst>
                                          <p:attrName>style.visibility</p:attrName>
                                        </p:attrNameLst>
                                      </p:cBhvr>
                                      <p:to>
                                        <p:strVal val="visible"/>
                                      </p:to>
                                    </p:set>
                                    <p:animEffect transition="in" filter="wheel(1)">
                                      <p:cBhvr>
                                        <p:cTn id="29" dur="1000"/>
                                        <p:tgtEl>
                                          <p:spTgt spid="5">
                                            <p:graphicEl>
                                              <a:dgm id="{4A8509EF-6773-4929-AB32-04BC9AE5B822}"/>
                                            </p:graphicEl>
                                          </p:spTgt>
                                        </p:tgtEl>
                                      </p:cBhvr>
                                    </p:animEffect>
                                  </p:childTnLst>
                                </p:cTn>
                              </p:par>
                            </p:childTnLst>
                          </p:cTn>
                        </p:par>
                      </p:childTnLst>
                    </p:cTn>
                  </p:par>
                  <p:par>
                    <p:cTn id="30" fill="hold">
                      <p:stCondLst>
                        <p:cond delay="indefinite"/>
                      </p:stCondLst>
                      <p:childTnLst>
                        <p:par>
                          <p:cTn id="31" fill="hold">
                            <p:stCondLst>
                              <p:cond delay="0"/>
                            </p:stCondLst>
                            <p:childTnLst>
                              <p:par>
                                <p:cTn id="32" presetID="21" presetClass="entr" presetSubtype="1" fill="hold" grpId="0" nodeType="clickEffect">
                                  <p:stCondLst>
                                    <p:cond delay="0"/>
                                  </p:stCondLst>
                                  <p:childTnLst>
                                    <p:set>
                                      <p:cBhvr>
                                        <p:cTn id="33" dur="1" fill="hold">
                                          <p:stCondLst>
                                            <p:cond delay="0"/>
                                          </p:stCondLst>
                                        </p:cTn>
                                        <p:tgtEl>
                                          <p:spTgt spid="5">
                                            <p:graphicEl>
                                              <a:dgm id="{B33B13BD-8BC4-4C63-8DA2-B68B00E3D975}"/>
                                            </p:graphicEl>
                                          </p:spTgt>
                                        </p:tgtEl>
                                        <p:attrNameLst>
                                          <p:attrName>style.visibility</p:attrName>
                                        </p:attrNameLst>
                                      </p:cBhvr>
                                      <p:to>
                                        <p:strVal val="visible"/>
                                      </p:to>
                                    </p:set>
                                    <p:animEffect transition="in" filter="wheel(1)">
                                      <p:cBhvr>
                                        <p:cTn id="34" dur="1000"/>
                                        <p:tgtEl>
                                          <p:spTgt spid="5">
                                            <p:graphicEl>
                                              <a:dgm id="{B33B13BD-8BC4-4C63-8DA2-B68B00E3D975}"/>
                                            </p:graphicEl>
                                          </p:spTgt>
                                        </p:tgtEl>
                                      </p:cBhvr>
                                    </p:animEffect>
                                  </p:childTnLst>
                                </p:cTn>
                              </p:par>
                              <p:par>
                                <p:cTn id="35" presetID="21" presetClass="entr" presetSubtype="1" fill="hold" grpId="0" nodeType="withEffect">
                                  <p:stCondLst>
                                    <p:cond delay="0"/>
                                  </p:stCondLst>
                                  <p:childTnLst>
                                    <p:set>
                                      <p:cBhvr>
                                        <p:cTn id="36" dur="1" fill="hold">
                                          <p:stCondLst>
                                            <p:cond delay="0"/>
                                          </p:stCondLst>
                                        </p:cTn>
                                        <p:tgtEl>
                                          <p:spTgt spid="5">
                                            <p:graphicEl>
                                              <a:dgm id="{EA12D641-2187-45DA-BF7C-E39669098A72}"/>
                                            </p:graphicEl>
                                          </p:spTgt>
                                        </p:tgtEl>
                                        <p:attrNameLst>
                                          <p:attrName>style.visibility</p:attrName>
                                        </p:attrNameLst>
                                      </p:cBhvr>
                                      <p:to>
                                        <p:strVal val="visible"/>
                                      </p:to>
                                    </p:set>
                                    <p:animEffect transition="in" filter="wheel(1)">
                                      <p:cBhvr>
                                        <p:cTn id="37" dur="1000"/>
                                        <p:tgtEl>
                                          <p:spTgt spid="5">
                                            <p:graphicEl>
                                              <a:dgm id="{EA12D641-2187-45DA-BF7C-E39669098A72}"/>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21" presetClass="entr" presetSubtype="1" fill="hold" grpId="0" nodeType="clickEffect">
                                  <p:stCondLst>
                                    <p:cond delay="0"/>
                                  </p:stCondLst>
                                  <p:childTnLst>
                                    <p:set>
                                      <p:cBhvr>
                                        <p:cTn id="41" dur="1" fill="hold">
                                          <p:stCondLst>
                                            <p:cond delay="0"/>
                                          </p:stCondLst>
                                        </p:cTn>
                                        <p:tgtEl>
                                          <p:spTgt spid="5">
                                            <p:graphicEl>
                                              <a:dgm id="{9F2EBBA6-5B51-4C6E-898A-C7C2A07C371A}"/>
                                            </p:graphicEl>
                                          </p:spTgt>
                                        </p:tgtEl>
                                        <p:attrNameLst>
                                          <p:attrName>style.visibility</p:attrName>
                                        </p:attrNameLst>
                                      </p:cBhvr>
                                      <p:to>
                                        <p:strVal val="visible"/>
                                      </p:to>
                                    </p:set>
                                    <p:animEffect transition="in" filter="wheel(1)">
                                      <p:cBhvr>
                                        <p:cTn id="42" dur="1000"/>
                                        <p:tgtEl>
                                          <p:spTgt spid="5">
                                            <p:graphicEl>
                                              <a:dgm id="{9F2EBBA6-5B51-4C6E-898A-C7C2A07C371A}"/>
                                            </p:graphicEl>
                                          </p:spTgt>
                                        </p:tgtEl>
                                      </p:cBhvr>
                                    </p:animEffect>
                                  </p:childTnLst>
                                </p:cTn>
                              </p:par>
                              <p:par>
                                <p:cTn id="43" presetID="21" presetClass="entr" presetSubtype="1" fill="hold" grpId="0" nodeType="withEffect">
                                  <p:stCondLst>
                                    <p:cond delay="0"/>
                                  </p:stCondLst>
                                  <p:childTnLst>
                                    <p:set>
                                      <p:cBhvr>
                                        <p:cTn id="44" dur="1" fill="hold">
                                          <p:stCondLst>
                                            <p:cond delay="0"/>
                                          </p:stCondLst>
                                        </p:cTn>
                                        <p:tgtEl>
                                          <p:spTgt spid="5">
                                            <p:graphicEl>
                                              <a:dgm id="{99E78312-08DB-4D73-97C7-D44BA30CAE78}"/>
                                            </p:graphicEl>
                                          </p:spTgt>
                                        </p:tgtEl>
                                        <p:attrNameLst>
                                          <p:attrName>style.visibility</p:attrName>
                                        </p:attrNameLst>
                                      </p:cBhvr>
                                      <p:to>
                                        <p:strVal val="visible"/>
                                      </p:to>
                                    </p:set>
                                    <p:animEffect transition="in" filter="wheel(1)">
                                      <p:cBhvr>
                                        <p:cTn id="45" dur="1000"/>
                                        <p:tgtEl>
                                          <p:spTgt spid="5">
                                            <p:graphicEl>
                                              <a:dgm id="{99E78312-08DB-4D73-97C7-D44BA30CAE78}"/>
                                            </p:graphicEl>
                                          </p:spTgt>
                                        </p:tgtEl>
                                      </p:cBhvr>
                                    </p:animEffect>
                                  </p:childTnLst>
                                </p:cTn>
                              </p:par>
                              <p:par>
                                <p:cTn id="46" presetID="21" presetClass="entr" presetSubtype="1" fill="hold" grpId="0" nodeType="withEffect">
                                  <p:stCondLst>
                                    <p:cond delay="0"/>
                                  </p:stCondLst>
                                  <p:childTnLst>
                                    <p:set>
                                      <p:cBhvr>
                                        <p:cTn id="47" dur="1" fill="hold">
                                          <p:stCondLst>
                                            <p:cond delay="0"/>
                                          </p:stCondLst>
                                        </p:cTn>
                                        <p:tgtEl>
                                          <p:spTgt spid="5">
                                            <p:graphicEl>
                                              <a:dgm id="{D43060E7-3F88-4FDD-9DFC-4579C873ECF8}"/>
                                            </p:graphicEl>
                                          </p:spTgt>
                                        </p:tgtEl>
                                        <p:attrNameLst>
                                          <p:attrName>style.visibility</p:attrName>
                                        </p:attrNameLst>
                                      </p:cBhvr>
                                      <p:to>
                                        <p:strVal val="visible"/>
                                      </p:to>
                                    </p:set>
                                    <p:animEffect transition="in" filter="wheel(1)">
                                      <p:cBhvr>
                                        <p:cTn id="48" dur="1000"/>
                                        <p:tgtEl>
                                          <p:spTgt spid="5">
                                            <p:graphicEl>
                                              <a:dgm id="{D43060E7-3F88-4FDD-9DFC-4579C873ECF8}"/>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P spid="8"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1000" y="457200"/>
            <a:ext cx="8514681" cy="5105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Rectangle 5"/>
          <p:cNvSpPr/>
          <p:nvPr/>
        </p:nvSpPr>
        <p:spPr>
          <a:xfrm>
            <a:off x="4191000" y="483326"/>
            <a:ext cx="7127966" cy="1107996"/>
          </a:xfrm>
          <a:prstGeom prst="rect">
            <a:avLst/>
          </a:prstGeom>
        </p:spPr>
        <p:txBody>
          <a:bodyPr wrap="square">
            <a:spAutoFit/>
          </a:bodyPr>
          <a:lstStyle/>
          <a:p>
            <a:pPr eaLnBrk="1" fontAlgn="auto" hangingPunct="1">
              <a:spcBef>
                <a:spcPts val="0"/>
              </a:spcBef>
              <a:spcAft>
                <a:spcPts val="0"/>
              </a:spcAft>
            </a:pPr>
            <a:r>
              <a:rPr lang="en-US" sz="6600" u="none" dirty="0" smtClean="0">
                <a:ln cap="rnd" cmpd="thickThin">
                  <a:solidFill>
                    <a:srgbClr val="B11006">
                      <a:lumMod val="50000"/>
                    </a:srgbClr>
                  </a:solidFill>
                </a:ln>
                <a:solidFill>
                  <a:srgbClr val="F1F1F1">
                    <a:lumMod val="10000"/>
                  </a:srgbClr>
                </a:solidFill>
                <a:latin typeface="Trebuchet MS" panose="020B0603020202020204" pitchFamily="34" charset="0"/>
              </a:rPr>
              <a:t>CONTRACTS</a:t>
            </a:r>
            <a:endParaRPr lang="en-US" sz="6600" u="none" dirty="0">
              <a:solidFill>
                <a:srgbClr val="525051"/>
              </a:solidFill>
              <a:latin typeface="Arial"/>
            </a:endParaRPr>
          </a:p>
        </p:txBody>
      </p:sp>
    </p:spTree>
    <p:extLst>
      <p:ext uri="{BB962C8B-B14F-4D97-AF65-F5344CB8AC3E}">
        <p14:creationId xmlns:p14="http://schemas.microsoft.com/office/powerpoint/2010/main" val="354487253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6991"/>
            <a:ext cx="9144000" cy="1107996"/>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txBody>
          <a:bodyPr wrap="square">
            <a:spAutoFit/>
            <a:scene3d>
              <a:camera prst="orthographicFront"/>
              <a:lightRig rig="sunset" dir="t">
                <a:rot lat="0" lon="0" rev="15000000"/>
              </a:lightRig>
            </a:scene3d>
            <a:sp3d extrusionH="254000" prstMaterial="metal">
              <a:bevelT w="38100" h="38100"/>
              <a:bevelB w="38100" h="38100" prst="slope"/>
            </a:sp3d>
          </a:bodyPr>
          <a:lstStyle/>
          <a:p>
            <a:pPr eaLnBrk="1" fontAlgn="auto" hangingPunct="1">
              <a:spcBef>
                <a:spcPts val="0"/>
              </a:spcBef>
              <a:spcAft>
                <a:spcPts val="0"/>
              </a:spcAft>
            </a:pPr>
            <a:r>
              <a:rPr lang="en-US" sz="6600" u="none" dirty="0" smtClean="0">
                <a:ln cap="rnd" cmpd="thickThin">
                  <a:solidFill>
                    <a:srgbClr val="000000"/>
                  </a:solidFill>
                </a:ln>
                <a:solidFill>
                  <a:srgbClr val="525051">
                    <a:lumMod val="50000"/>
                  </a:srgbClr>
                </a:solidFill>
                <a:effectLst>
                  <a:outerShdw blurRad="50800" dist="38100" dir="13500000" algn="br" rotWithShape="0">
                    <a:prstClr val="black">
                      <a:alpha val="40000"/>
                    </a:prstClr>
                  </a:outerShdw>
                </a:effectLst>
                <a:latin typeface="Trebuchet MS" panose="020B0603020202020204" pitchFamily="34" charset="0"/>
                <a:cs typeface="Arial"/>
              </a:rPr>
              <a:t>Overview</a:t>
            </a:r>
            <a:endParaRPr lang="en-US" sz="7200" u="none" dirty="0">
              <a:solidFill>
                <a:srgbClr val="525051"/>
              </a:solidFill>
              <a:effectLst>
                <a:outerShdw blurRad="50800" dist="38100" dir="13500000" algn="br" rotWithShape="0">
                  <a:prstClr val="black">
                    <a:alpha val="40000"/>
                  </a:prstClr>
                </a:outerShdw>
              </a:effectLst>
              <a:latin typeface="Arial"/>
            </a:endParaRPr>
          </a:p>
        </p:txBody>
      </p:sp>
      <p:graphicFrame>
        <p:nvGraphicFramePr>
          <p:cNvPr id="16" name="Content Placeholder 15"/>
          <p:cNvGraphicFramePr>
            <a:graphicFrameLocks noGrp="1"/>
          </p:cNvGraphicFramePr>
          <p:nvPr>
            <p:ph idx="1"/>
            <p:extLst>
              <p:ext uri="{D42A27DB-BD31-4B8C-83A1-F6EECF244321}">
                <p14:modId xmlns:p14="http://schemas.microsoft.com/office/powerpoint/2010/main" val="2157930564"/>
              </p:ext>
            </p:extLst>
          </p:nvPr>
        </p:nvGraphicFramePr>
        <p:xfrm>
          <a:off x="304800" y="2057400"/>
          <a:ext cx="8458200" cy="3733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7" name="TextBox 16"/>
          <p:cNvSpPr txBox="1"/>
          <p:nvPr/>
        </p:nvSpPr>
        <p:spPr>
          <a:xfrm>
            <a:off x="0" y="1101005"/>
            <a:ext cx="6618679" cy="984885"/>
          </a:xfrm>
          <a:prstGeom prst="rect">
            <a:avLst/>
          </a:prstGeom>
          <a:noFill/>
        </p:spPr>
        <p:txBody>
          <a:bodyPr wrap="square" rtlCol="0">
            <a:spAutoFit/>
          </a:bodyPr>
          <a:lstStyle/>
          <a:p>
            <a:pPr eaLnBrk="1" fontAlgn="auto" hangingPunct="1">
              <a:spcBef>
                <a:spcPts val="0"/>
              </a:spcBef>
              <a:spcAft>
                <a:spcPts val="0"/>
              </a:spcAft>
            </a:pPr>
            <a:r>
              <a:rPr lang="en-US" sz="4000" u="none" dirty="0" smtClean="0">
                <a:ln cap="rnd" cmpd="thickThin">
                  <a:solidFill>
                    <a:srgbClr val="B11006">
                      <a:lumMod val="50000"/>
                    </a:srgbClr>
                  </a:solidFill>
                </a:ln>
                <a:solidFill>
                  <a:srgbClr val="F1F1F1">
                    <a:lumMod val="10000"/>
                  </a:srgbClr>
                </a:solidFill>
                <a:latin typeface="Trebuchet MS" panose="020B0603020202020204" pitchFamily="34" charset="0"/>
              </a:rPr>
              <a:t>Contract Development</a:t>
            </a:r>
            <a:endParaRPr lang="en-US" sz="4000" u="none" dirty="0">
              <a:solidFill>
                <a:srgbClr val="525051"/>
              </a:solidFill>
              <a:latin typeface="Arial"/>
            </a:endParaRPr>
          </a:p>
          <a:p>
            <a:pPr algn="ctr" eaLnBrk="1" fontAlgn="auto" hangingPunct="1">
              <a:spcBef>
                <a:spcPts val="0"/>
              </a:spcBef>
              <a:spcAft>
                <a:spcPts val="0"/>
              </a:spcAft>
            </a:pPr>
            <a:endParaRPr lang="en-US" sz="1800" u="none" dirty="0">
              <a:solidFill>
                <a:srgbClr val="525051"/>
              </a:solidFill>
              <a:latin typeface="Arial"/>
            </a:endParaRPr>
          </a:p>
        </p:txBody>
      </p:sp>
    </p:spTree>
    <p:extLst>
      <p:ext uri="{BB962C8B-B14F-4D97-AF65-F5344CB8AC3E}">
        <p14:creationId xmlns:p14="http://schemas.microsoft.com/office/powerpoint/2010/main" val="33449425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2000" fill="hold"/>
                                        <p:tgtEl>
                                          <p:spTgt spid="17"/>
                                        </p:tgtEl>
                                        <p:attrNameLst>
                                          <p:attrName>ppt_x</p:attrName>
                                        </p:attrNameLst>
                                      </p:cBhvr>
                                      <p:tavLst>
                                        <p:tav tm="0">
                                          <p:val>
                                            <p:strVal val="0-#ppt_w/2"/>
                                          </p:val>
                                        </p:tav>
                                        <p:tav tm="100000">
                                          <p:val>
                                            <p:strVal val="#ppt_x"/>
                                          </p:val>
                                        </p:tav>
                                      </p:tavLst>
                                    </p:anim>
                                    <p:anim calcmode="lin" valueType="num">
                                      <p:cBhvr additive="base">
                                        <p:cTn id="8" dur="20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6">
                                            <p:graphicEl>
                                              <a:dgm id="{5ED57AB0-6FB0-4D4C-B85F-CC349158BB0C}"/>
                                            </p:graphicEl>
                                          </p:spTgt>
                                        </p:tgtEl>
                                        <p:attrNameLst>
                                          <p:attrName>style.visibility</p:attrName>
                                        </p:attrNameLst>
                                      </p:cBhvr>
                                      <p:to>
                                        <p:strVal val="visible"/>
                                      </p:to>
                                    </p:set>
                                    <p:anim calcmode="lin" valueType="num">
                                      <p:cBhvr additive="base">
                                        <p:cTn id="13" dur="2000" fill="hold"/>
                                        <p:tgtEl>
                                          <p:spTgt spid="16">
                                            <p:graphicEl>
                                              <a:dgm id="{5ED57AB0-6FB0-4D4C-B85F-CC349158BB0C}"/>
                                            </p:graphicEl>
                                          </p:spTgt>
                                        </p:tgtEl>
                                        <p:attrNameLst>
                                          <p:attrName>ppt_x</p:attrName>
                                        </p:attrNameLst>
                                      </p:cBhvr>
                                      <p:tavLst>
                                        <p:tav tm="0">
                                          <p:val>
                                            <p:strVal val="0-#ppt_w/2"/>
                                          </p:val>
                                        </p:tav>
                                        <p:tav tm="100000">
                                          <p:val>
                                            <p:strVal val="#ppt_x"/>
                                          </p:val>
                                        </p:tav>
                                      </p:tavLst>
                                    </p:anim>
                                    <p:anim calcmode="lin" valueType="num">
                                      <p:cBhvr additive="base">
                                        <p:cTn id="14" dur="2000" fill="hold"/>
                                        <p:tgtEl>
                                          <p:spTgt spid="16">
                                            <p:graphicEl>
                                              <a:dgm id="{5ED57AB0-6FB0-4D4C-B85F-CC349158BB0C}"/>
                                            </p:graphicEl>
                                          </p:spTgt>
                                        </p:tgtEl>
                                        <p:attrNameLst>
                                          <p:attrName>ppt_y</p:attrName>
                                        </p:attrNameLst>
                                      </p:cBhvr>
                                      <p:tavLst>
                                        <p:tav tm="0">
                                          <p:val>
                                            <p:strVal val="#ppt_y"/>
                                          </p:val>
                                        </p:tav>
                                        <p:tav tm="100000">
                                          <p:val>
                                            <p:strVal val="#ppt_y"/>
                                          </p:val>
                                        </p:tav>
                                      </p:tavLst>
                                    </p:anim>
                                  </p:childTnLst>
                                </p:cTn>
                              </p:par>
                              <p:par>
                                <p:cTn id="15" presetID="2" presetClass="entr" presetSubtype="9" fill="hold" grpId="0" nodeType="withEffect">
                                  <p:stCondLst>
                                    <p:cond delay="0"/>
                                  </p:stCondLst>
                                  <p:childTnLst>
                                    <p:set>
                                      <p:cBhvr>
                                        <p:cTn id="16" dur="1" fill="hold">
                                          <p:stCondLst>
                                            <p:cond delay="0"/>
                                          </p:stCondLst>
                                        </p:cTn>
                                        <p:tgtEl>
                                          <p:spTgt spid="16">
                                            <p:graphicEl>
                                              <a:dgm id="{CBC22FC0-AA6F-4590-8626-0E665D558025}"/>
                                            </p:graphicEl>
                                          </p:spTgt>
                                        </p:tgtEl>
                                        <p:attrNameLst>
                                          <p:attrName>style.visibility</p:attrName>
                                        </p:attrNameLst>
                                      </p:cBhvr>
                                      <p:to>
                                        <p:strVal val="visible"/>
                                      </p:to>
                                    </p:set>
                                    <p:anim calcmode="lin" valueType="num">
                                      <p:cBhvr additive="base">
                                        <p:cTn id="17" dur="2000" fill="hold"/>
                                        <p:tgtEl>
                                          <p:spTgt spid="16">
                                            <p:graphicEl>
                                              <a:dgm id="{CBC22FC0-AA6F-4590-8626-0E665D558025}"/>
                                            </p:graphicEl>
                                          </p:spTgt>
                                        </p:tgtEl>
                                        <p:attrNameLst>
                                          <p:attrName>ppt_x</p:attrName>
                                        </p:attrNameLst>
                                      </p:cBhvr>
                                      <p:tavLst>
                                        <p:tav tm="0">
                                          <p:val>
                                            <p:strVal val="0-#ppt_w/2"/>
                                          </p:val>
                                        </p:tav>
                                        <p:tav tm="100000">
                                          <p:val>
                                            <p:strVal val="#ppt_x"/>
                                          </p:val>
                                        </p:tav>
                                      </p:tavLst>
                                    </p:anim>
                                    <p:anim calcmode="lin" valueType="num">
                                      <p:cBhvr additive="base">
                                        <p:cTn id="18" dur="2000" fill="hold"/>
                                        <p:tgtEl>
                                          <p:spTgt spid="16">
                                            <p:graphicEl>
                                              <a:dgm id="{CBC22FC0-AA6F-4590-8626-0E665D558025}"/>
                                            </p:graphicEl>
                                          </p:spTgt>
                                        </p:tgtEl>
                                        <p:attrNameLst>
                                          <p:attrName>ppt_y</p:attrName>
                                        </p:attrNameLst>
                                      </p:cBhvr>
                                      <p:tavLst>
                                        <p:tav tm="0">
                                          <p:val>
                                            <p:strVal val="0-#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grpId="0" nodeType="clickEffect">
                                  <p:stCondLst>
                                    <p:cond delay="0"/>
                                  </p:stCondLst>
                                  <p:childTnLst>
                                    <p:set>
                                      <p:cBhvr>
                                        <p:cTn id="22" dur="1" fill="hold">
                                          <p:stCondLst>
                                            <p:cond delay="0"/>
                                          </p:stCondLst>
                                        </p:cTn>
                                        <p:tgtEl>
                                          <p:spTgt spid="16">
                                            <p:graphicEl>
                                              <a:dgm id="{46FE0DB0-EAFA-4BFC-AA5C-B8C84448EF6C}"/>
                                            </p:graphicEl>
                                          </p:spTgt>
                                        </p:tgtEl>
                                        <p:attrNameLst>
                                          <p:attrName>style.visibility</p:attrName>
                                        </p:attrNameLst>
                                      </p:cBhvr>
                                      <p:to>
                                        <p:strVal val="visible"/>
                                      </p:to>
                                    </p:set>
                                    <p:anim calcmode="lin" valueType="num">
                                      <p:cBhvr additive="base">
                                        <p:cTn id="23" dur="2000" fill="hold"/>
                                        <p:tgtEl>
                                          <p:spTgt spid="16">
                                            <p:graphicEl>
                                              <a:dgm id="{46FE0DB0-EAFA-4BFC-AA5C-B8C84448EF6C}"/>
                                            </p:graphicEl>
                                          </p:spTgt>
                                        </p:tgtEl>
                                        <p:attrNameLst>
                                          <p:attrName>ppt_x</p:attrName>
                                        </p:attrNameLst>
                                      </p:cBhvr>
                                      <p:tavLst>
                                        <p:tav tm="0">
                                          <p:val>
                                            <p:strVal val="1+#ppt_w/2"/>
                                          </p:val>
                                        </p:tav>
                                        <p:tav tm="100000">
                                          <p:val>
                                            <p:strVal val="#ppt_x"/>
                                          </p:val>
                                        </p:tav>
                                      </p:tavLst>
                                    </p:anim>
                                    <p:anim calcmode="lin" valueType="num">
                                      <p:cBhvr additive="base">
                                        <p:cTn id="24" dur="2000" fill="hold"/>
                                        <p:tgtEl>
                                          <p:spTgt spid="16">
                                            <p:graphicEl>
                                              <a:dgm id="{46FE0DB0-EAFA-4BFC-AA5C-B8C84448EF6C}"/>
                                            </p:graphicEl>
                                          </p:spTgt>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6">
                                            <p:graphicEl>
                                              <a:dgm id="{492E3C7E-9C97-4BD5-8FDC-21F9DE60B984}"/>
                                            </p:graphicEl>
                                          </p:spTgt>
                                        </p:tgtEl>
                                        <p:attrNameLst>
                                          <p:attrName>style.visibility</p:attrName>
                                        </p:attrNameLst>
                                      </p:cBhvr>
                                      <p:to>
                                        <p:strVal val="visible"/>
                                      </p:to>
                                    </p:set>
                                    <p:anim calcmode="lin" valueType="num">
                                      <p:cBhvr additive="base">
                                        <p:cTn id="27" dur="2000" fill="hold"/>
                                        <p:tgtEl>
                                          <p:spTgt spid="16">
                                            <p:graphicEl>
                                              <a:dgm id="{492E3C7E-9C97-4BD5-8FDC-21F9DE60B984}"/>
                                            </p:graphicEl>
                                          </p:spTgt>
                                        </p:tgtEl>
                                        <p:attrNameLst>
                                          <p:attrName>ppt_x</p:attrName>
                                        </p:attrNameLst>
                                      </p:cBhvr>
                                      <p:tavLst>
                                        <p:tav tm="0">
                                          <p:val>
                                            <p:strVal val="1+#ppt_w/2"/>
                                          </p:val>
                                        </p:tav>
                                        <p:tav tm="100000">
                                          <p:val>
                                            <p:strVal val="#ppt_x"/>
                                          </p:val>
                                        </p:tav>
                                      </p:tavLst>
                                    </p:anim>
                                    <p:anim calcmode="lin" valueType="num">
                                      <p:cBhvr additive="base">
                                        <p:cTn id="28" dur="2000" fill="hold"/>
                                        <p:tgtEl>
                                          <p:spTgt spid="16">
                                            <p:graphicEl>
                                              <a:dgm id="{492E3C7E-9C97-4BD5-8FDC-21F9DE60B984}"/>
                                            </p:graphicEl>
                                          </p:spTgt>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2" fill="hold" grpId="0" nodeType="clickEffect">
                                  <p:stCondLst>
                                    <p:cond delay="0"/>
                                  </p:stCondLst>
                                  <p:childTnLst>
                                    <p:set>
                                      <p:cBhvr>
                                        <p:cTn id="32" dur="1" fill="hold">
                                          <p:stCondLst>
                                            <p:cond delay="0"/>
                                          </p:stCondLst>
                                        </p:cTn>
                                        <p:tgtEl>
                                          <p:spTgt spid="16">
                                            <p:graphicEl>
                                              <a:dgm id="{468B5093-70A1-4C38-9EBA-D04F53B2A436}"/>
                                            </p:graphicEl>
                                          </p:spTgt>
                                        </p:tgtEl>
                                        <p:attrNameLst>
                                          <p:attrName>style.visibility</p:attrName>
                                        </p:attrNameLst>
                                      </p:cBhvr>
                                      <p:to>
                                        <p:strVal val="visible"/>
                                      </p:to>
                                    </p:set>
                                    <p:anim calcmode="lin" valueType="num">
                                      <p:cBhvr additive="base">
                                        <p:cTn id="33" dur="2000" fill="hold"/>
                                        <p:tgtEl>
                                          <p:spTgt spid="16">
                                            <p:graphicEl>
                                              <a:dgm id="{468B5093-70A1-4C38-9EBA-D04F53B2A436}"/>
                                            </p:graphicEl>
                                          </p:spTgt>
                                        </p:tgtEl>
                                        <p:attrNameLst>
                                          <p:attrName>ppt_x</p:attrName>
                                        </p:attrNameLst>
                                      </p:cBhvr>
                                      <p:tavLst>
                                        <p:tav tm="0">
                                          <p:val>
                                            <p:strVal val="1+#ppt_w/2"/>
                                          </p:val>
                                        </p:tav>
                                        <p:tav tm="100000">
                                          <p:val>
                                            <p:strVal val="#ppt_x"/>
                                          </p:val>
                                        </p:tav>
                                      </p:tavLst>
                                    </p:anim>
                                    <p:anim calcmode="lin" valueType="num">
                                      <p:cBhvr additive="base">
                                        <p:cTn id="34" dur="2000" fill="hold"/>
                                        <p:tgtEl>
                                          <p:spTgt spid="16">
                                            <p:graphicEl>
                                              <a:dgm id="{468B5093-70A1-4C38-9EBA-D04F53B2A436}"/>
                                            </p:graphicEl>
                                          </p:spTgt>
                                        </p:tgtEl>
                                        <p:attrNameLst>
                                          <p:attrName>ppt_y</p:attrName>
                                        </p:attrNameLst>
                                      </p:cBhvr>
                                      <p:tavLst>
                                        <p:tav tm="0">
                                          <p:val>
                                            <p:strVal val="#ppt_y"/>
                                          </p:val>
                                        </p:tav>
                                        <p:tav tm="100000">
                                          <p:val>
                                            <p:strVal val="#ppt_y"/>
                                          </p:val>
                                        </p:tav>
                                      </p:tavLst>
                                    </p:anim>
                                  </p:childTnLst>
                                </p:cTn>
                              </p:par>
                              <p:par>
                                <p:cTn id="35" presetID="2" presetClass="entr" presetSubtype="2" fill="hold" grpId="0" nodeType="withEffect">
                                  <p:stCondLst>
                                    <p:cond delay="0"/>
                                  </p:stCondLst>
                                  <p:childTnLst>
                                    <p:set>
                                      <p:cBhvr>
                                        <p:cTn id="36" dur="1" fill="hold">
                                          <p:stCondLst>
                                            <p:cond delay="0"/>
                                          </p:stCondLst>
                                        </p:cTn>
                                        <p:tgtEl>
                                          <p:spTgt spid="16">
                                            <p:graphicEl>
                                              <a:dgm id="{30BB9739-802E-4C5A-9EAF-4D83922DA698}"/>
                                            </p:graphicEl>
                                          </p:spTgt>
                                        </p:tgtEl>
                                        <p:attrNameLst>
                                          <p:attrName>style.visibility</p:attrName>
                                        </p:attrNameLst>
                                      </p:cBhvr>
                                      <p:to>
                                        <p:strVal val="visible"/>
                                      </p:to>
                                    </p:set>
                                    <p:anim calcmode="lin" valueType="num">
                                      <p:cBhvr additive="base">
                                        <p:cTn id="37" dur="2000" fill="hold"/>
                                        <p:tgtEl>
                                          <p:spTgt spid="16">
                                            <p:graphicEl>
                                              <a:dgm id="{30BB9739-802E-4C5A-9EAF-4D83922DA698}"/>
                                            </p:graphicEl>
                                          </p:spTgt>
                                        </p:tgtEl>
                                        <p:attrNameLst>
                                          <p:attrName>ppt_x</p:attrName>
                                        </p:attrNameLst>
                                      </p:cBhvr>
                                      <p:tavLst>
                                        <p:tav tm="0">
                                          <p:val>
                                            <p:strVal val="1+#ppt_w/2"/>
                                          </p:val>
                                        </p:tav>
                                        <p:tav tm="100000">
                                          <p:val>
                                            <p:strVal val="#ppt_x"/>
                                          </p:val>
                                        </p:tav>
                                      </p:tavLst>
                                    </p:anim>
                                    <p:anim calcmode="lin" valueType="num">
                                      <p:cBhvr additive="base">
                                        <p:cTn id="38" dur="2000" fill="hold"/>
                                        <p:tgtEl>
                                          <p:spTgt spid="16">
                                            <p:graphicEl>
                                              <a:dgm id="{30BB9739-802E-4C5A-9EAF-4D83922DA698}"/>
                                            </p:graphic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6">
                                            <p:graphicEl>
                                              <a:dgm id="{DC682A47-8B7C-454F-8741-DF42D5AEA7A0}"/>
                                            </p:graphicEl>
                                          </p:spTgt>
                                        </p:tgtEl>
                                        <p:attrNameLst>
                                          <p:attrName>style.visibility</p:attrName>
                                        </p:attrNameLst>
                                      </p:cBhvr>
                                      <p:to>
                                        <p:strVal val="visible"/>
                                      </p:to>
                                    </p:set>
                                    <p:anim calcmode="lin" valueType="num">
                                      <p:cBhvr additive="base">
                                        <p:cTn id="43" dur="2000" fill="hold"/>
                                        <p:tgtEl>
                                          <p:spTgt spid="16">
                                            <p:graphicEl>
                                              <a:dgm id="{DC682A47-8B7C-454F-8741-DF42D5AEA7A0}"/>
                                            </p:graphicEl>
                                          </p:spTgt>
                                        </p:tgtEl>
                                        <p:attrNameLst>
                                          <p:attrName>ppt_x</p:attrName>
                                        </p:attrNameLst>
                                      </p:cBhvr>
                                      <p:tavLst>
                                        <p:tav tm="0">
                                          <p:val>
                                            <p:strVal val="0-#ppt_w/2"/>
                                          </p:val>
                                        </p:tav>
                                        <p:tav tm="100000">
                                          <p:val>
                                            <p:strVal val="#ppt_x"/>
                                          </p:val>
                                        </p:tav>
                                      </p:tavLst>
                                    </p:anim>
                                    <p:anim calcmode="lin" valueType="num">
                                      <p:cBhvr additive="base">
                                        <p:cTn id="44" dur="2000" fill="hold"/>
                                        <p:tgtEl>
                                          <p:spTgt spid="16">
                                            <p:graphicEl>
                                              <a:dgm id="{DC682A47-8B7C-454F-8741-DF42D5AEA7A0}"/>
                                            </p:graphic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6" grpId="0">
        <p:bldSub>
          <a:bldDgm bld="one"/>
        </p:bldSub>
      </p:bldGraphic>
      <p:bldP spid="17"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699"/>
            <a:ext cx="9144000" cy="1107996"/>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txBody>
          <a:bodyPr wrap="square">
            <a:spAutoFit/>
            <a:scene3d>
              <a:camera prst="orthographicFront"/>
              <a:lightRig rig="sunset" dir="t">
                <a:rot lat="0" lon="0" rev="15000000"/>
              </a:lightRig>
            </a:scene3d>
            <a:sp3d extrusionH="254000" prstMaterial="metal">
              <a:bevelT w="38100" h="38100"/>
              <a:bevelB w="38100" h="38100" prst="slope"/>
            </a:sp3d>
          </a:bodyPr>
          <a:lstStyle/>
          <a:p>
            <a:pPr eaLnBrk="1" fontAlgn="auto" hangingPunct="1">
              <a:spcBef>
                <a:spcPts val="0"/>
              </a:spcBef>
              <a:spcAft>
                <a:spcPts val="0"/>
              </a:spcAft>
            </a:pPr>
            <a:r>
              <a:rPr lang="en-US" sz="6600" u="none" dirty="0" smtClean="0">
                <a:ln cap="rnd" cmpd="thickThin">
                  <a:solidFill>
                    <a:srgbClr val="000000"/>
                  </a:solidFill>
                </a:ln>
                <a:solidFill>
                  <a:srgbClr val="525051">
                    <a:lumMod val="50000"/>
                  </a:srgbClr>
                </a:solidFill>
                <a:effectLst>
                  <a:outerShdw blurRad="50800" dist="38100" dir="13500000" algn="br" rotWithShape="0">
                    <a:prstClr val="black">
                      <a:alpha val="40000"/>
                    </a:prstClr>
                  </a:outerShdw>
                </a:effectLst>
                <a:latin typeface="Trebuchet MS" panose="020B0603020202020204" pitchFamily="34" charset="0"/>
                <a:cs typeface="Arial"/>
              </a:rPr>
              <a:t>Overview</a:t>
            </a:r>
            <a:endParaRPr lang="en-US" sz="7200" u="none" dirty="0">
              <a:solidFill>
                <a:srgbClr val="525051"/>
              </a:solidFill>
              <a:effectLst>
                <a:outerShdw blurRad="50800" dist="38100" dir="13500000" algn="br" rotWithShape="0">
                  <a:prstClr val="black">
                    <a:alpha val="40000"/>
                  </a:prstClr>
                </a:outerShdw>
              </a:effectLst>
              <a:latin typeface="Arial"/>
            </a:endParaRPr>
          </a:p>
        </p:txBody>
      </p:sp>
      <p:sp>
        <p:nvSpPr>
          <p:cNvPr id="17" name="TextBox 16"/>
          <p:cNvSpPr txBox="1"/>
          <p:nvPr/>
        </p:nvSpPr>
        <p:spPr>
          <a:xfrm>
            <a:off x="699" y="1136658"/>
            <a:ext cx="4572000" cy="984885"/>
          </a:xfrm>
          <a:prstGeom prst="rect">
            <a:avLst/>
          </a:prstGeom>
          <a:noFill/>
        </p:spPr>
        <p:txBody>
          <a:bodyPr wrap="square" rtlCol="0">
            <a:spAutoFit/>
          </a:bodyPr>
          <a:lstStyle/>
          <a:p>
            <a:pPr eaLnBrk="1" fontAlgn="auto" hangingPunct="1">
              <a:spcBef>
                <a:spcPts val="0"/>
              </a:spcBef>
              <a:spcAft>
                <a:spcPts val="0"/>
              </a:spcAft>
            </a:pPr>
            <a:r>
              <a:rPr lang="en-US" sz="4000" u="none" dirty="0" smtClean="0">
                <a:ln cap="rnd" cmpd="thickThin">
                  <a:solidFill>
                    <a:srgbClr val="B11006">
                      <a:lumMod val="50000"/>
                    </a:srgbClr>
                  </a:solidFill>
                </a:ln>
                <a:solidFill>
                  <a:srgbClr val="F1F1F1">
                    <a:lumMod val="10000"/>
                  </a:srgbClr>
                </a:solidFill>
                <a:latin typeface="Trebuchet MS" panose="020B0603020202020204" pitchFamily="34" charset="0"/>
              </a:rPr>
              <a:t>Contract Execution</a:t>
            </a:r>
            <a:endParaRPr lang="en-US" sz="4000" u="none" dirty="0">
              <a:solidFill>
                <a:srgbClr val="525051"/>
              </a:solidFill>
              <a:latin typeface="Arial"/>
            </a:endParaRPr>
          </a:p>
          <a:p>
            <a:pPr algn="ctr" eaLnBrk="1" fontAlgn="auto" hangingPunct="1">
              <a:spcBef>
                <a:spcPts val="0"/>
              </a:spcBef>
              <a:spcAft>
                <a:spcPts val="0"/>
              </a:spcAft>
            </a:pPr>
            <a:endParaRPr lang="en-US" sz="1800" u="none" dirty="0">
              <a:solidFill>
                <a:srgbClr val="525051"/>
              </a:solidFill>
              <a:latin typeface="Arial"/>
            </a:endParaRPr>
          </a:p>
        </p:txBody>
      </p:sp>
      <p:graphicFrame>
        <p:nvGraphicFramePr>
          <p:cNvPr id="6" name="Content Placeholder 13"/>
          <p:cNvGraphicFramePr>
            <a:graphicFrameLocks noGrp="1"/>
          </p:cNvGraphicFramePr>
          <p:nvPr>
            <p:ph idx="1"/>
            <p:extLst>
              <p:ext uri="{D42A27DB-BD31-4B8C-83A1-F6EECF244321}">
                <p14:modId xmlns:p14="http://schemas.microsoft.com/office/powerpoint/2010/main" val="1611258665"/>
              </p:ext>
            </p:extLst>
          </p:nvPr>
        </p:nvGraphicFramePr>
        <p:xfrm>
          <a:off x="838200" y="2166904"/>
          <a:ext cx="7410994" cy="38648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4546175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1000" fill="hold"/>
                                        <p:tgtEl>
                                          <p:spTgt spid="17"/>
                                        </p:tgtEl>
                                        <p:attrNameLst>
                                          <p:attrName>ppt_x</p:attrName>
                                        </p:attrNameLst>
                                      </p:cBhvr>
                                      <p:tavLst>
                                        <p:tav tm="0">
                                          <p:val>
                                            <p:strVal val="0-#ppt_w/2"/>
                                          </p:val>
                                        </p:tav>
                                        <p:tav tm="100000">
                                          <p:val>
                                            <p:strVal val="#ppt_x"/>
                                          </p:val>
                                        </p:tav>
                                      </p:tavLst>
                                    </p:anim>
                                    <p:anim calcmode="lin" valueType="num">
                                      <p:cBhvr additive="base">
                                        <p:cTn id="8" dur="10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6">
                                            <p:graphicEl>
                                              <a:dgm id="{D1520B04-6DEE-447E-9248-700EAB45D553}"/>
                                            </p:graphicEl>
                                          </p:spTgt>
                                        </p:tgtEl>
                                        <p:attrNameLst>
                                          <p:attrName>style.visibility</p:attrName>
                                        </p:attrNameLst>
                                      </p:cBhvr>
                                      <p:to>
                                        <p:strVal val="visible"/>
                                      </p:to>
                                    </p:set>
                                    <p:animEffect transition="in" filter="fade">
                                      <p:cBhvr>
                                        <p:cTn id="13" dur="1000"/>
                                        <p:tgtEl>
                                          <p:spTgt spid="6">
                                            <p:graphicEl>
                                              <a:dgm id="{D1520B04-6DEE-447E-9248-700EAB45D553}"/>
                                            </p:graphicEl>
                                          </p:spTgt>
                                        </p:tgtEl>
                                      </p:cBhvr>
                                    </p:animEffect>
                                    <p:anim calcmode="lin" valueType="num">
                                      <p:cBhvr>
                                        <p:cTn id="14" dur="1000" fill="hold"/>
                                        <p:tgtEl>
                                          <p:spTgt spid="6">
                                            <p:graphicEl>
                                              <a:dgm id="{D1520B04-6DEE-447E-9248-700EAB45D553}"/>
                                            </p:graphicEl>
                                          </p:spTgt>
                                        </p:tgtEl>
                                        <p:attrNameLst>
                                          <p:attrName>ppt_x</p:attrName>
                                        </p:attrNameLst>
                                      </p:cBhvr>
                                      <p:tavLst>
                                        <p:tav tm="0">
                                          <p:val>
                                            <p:strVal val="#ppt_x"/>
                                          </p:val>
                                        </p:tav>
                                        <p:tav tm="100000">
                                          <p:val>
                                            <p:strVal val="#ppt_x"/>
                                          </p:val>
                                        </p:tav>
                                      </p:tavLst>
                                    </p:anim>
                                    <p:anim calcmode="lin" valueType="num">
                                      <p:cBhvr>
                                        <p:cTn id="15" dur="1000" fill="hold"/>
                                        <p:tgtEl>
                                          <p:spTgt spid="6">
                                            <p:graphicEl>
                                              <a:dgm id="{D1520B04-6DEE-447E-9248-700EAB45D553}"/>
                                            </p:graphicEl>
                                          </p:spTgt>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6">
                                            <p:graphicEl>
                                              <a:dgm id="{F977069B-CBA7-4C7D-AD41-0F73509E45A2}"/>
                                            </p:graphicEl>
                                          </p:spTgt>
                                        </p:tgtEl>
                                        <p:attrNameLst>
                                          <p:attrName>style.visibility</p:attrName>
                                        </p:attrNameLst>
                                      </p:cBhvr>
                                      <p:to>
                                        <p:strVal val="visible"/>
                                      </p:to>
                                    </p:set>
                                    <p:animEffect transition="in" filter="fade">
                                      <p:cBhvr>
                                        <p:cTn id="18" dur="1000"/>
                                        <p:tgtEl>
                                          <p:spTgt spid="6">
                                            <p:graphicEl>
                                              <a:dgm id="{F977069B-CBA7-4C7D-AD41-0F73509E45A2}"/>
                                            </p:graphicEl>
                                          </p:spTgt>
                                        </p:tgtEl>
                                      </p:cBhvr>
                                    </p:animEffect>
                                    <p:anim calcmode="lin" valueType="num">
                                      <p:cBhvr>
                                        <p:cTn id="19" dur="1000" fill="hold"/>
                                        <p:tgtEl>
                                          <p:spTgt spid="6">
                                            <p:graphicEl>
                                              <a:dgm id="{F977069B-CBA7-4C7D-AD41-0F73509E45A2}"/>
                                            </p:graphicEl>
                                          </p:spTgt>
                                        </p:tgtEl>
                                        <p:attrNameLst>
                                          <p:attrName>ppt_x</p:attrName>
                                        </p:attrNameLst>
                                      </p:cBhvr>
                                      <p:tavLst>
                                        <p:tav tm="0">
                                          <p:val>
                                            <p:strVal val="#ppt_x"/>
                                          </p:val>
                                        </p:tav>
                                        <p:tav tm="100000">
                                          <p:val>
                                            <p:strVal val="#ppt_x"/>
                                          </p:val>
                                        </p:tav>
                                      </p:tavLst>
                                    </p:anim>
                                    <p:anim calcmode="lin" valueType="num">
                                      <p:cBhvr>
                                        <p:cTn id="20" dur="1000" fill="hold"/>
                                        <p:tgtEl>
                                          <p:spTgt spid="6">
                                            <p:graphicEl>
                                              <a:dgm id="{F977069B-CBA7-4C7D-AD41-0F73509E45A2}"/>
                                            </p:graphicEl>
                                          </p:spTgt>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6">
                                            <p:graphicEl>
                                              <a:dgm id="{DC0C8242-D24A-45B8-A91F-FB9A53CA824B}"/>
                                            </p:graphicEl>
                                          </p:spTgt>
                                        </p:tgtEl>
                                        <p:attrNameLst>
                                          <p:attrName>style.visibility</p:attrName>
                                        </p:attrNameLst>
                                      </p:cBhvr>
                                      <p:to>
                                        <p:strVal val="visible"/>
                                      </p:to>
                                    </p:set>
                                    <p:animEffect transition="in" filter="fade">
                                      <p:cBhvr>
                                        <p:cTn id="23" dur="1000"/>
                                        <p:tgtEl>
                                          <p:spTgt spid="6">
                                            <p:graphicEl>
                                              <a:dgm id="{DC0C8242-D24A-45B8-A91F-FB9A53CA824B}"/>
                                            </p:graphicEl>
                                          </p:spTgt>
                                        </p:tgtEl>
                                      </p:cBhvr>
                                    </p:animEffect>
                                    <p:anim calcmode="lin" valueType="num">
                                      <p:cBhvr>
                                        <p:cTn id="24" dur="1000" fill="hold"/>
                                        <p:tgtEl>
                                          <p:spTgt spid="6">
                                            <p:graphicEl>
                                              <a:dgm id="{DC0C8242-D24A-45B8-A91F-FB9A53CA824B}"/>
                                            </p:graphicEl>
                                          </p:spTgt>
                                        </p:tgtEl>
                                        <p:attrNameLst>
                                          <p:attrName>ppt_x</p:attrName>
                                        </p:attrNameLst>
                                      </p:cBhvr>
                                      <p:tavLst>
                                        <p:tav tm="0">
                                          <p:val>
                                            <p:strVal val="#ppt_x"/>
                                          </p:val>
                                        </p:tav>
                                        <p:tav tm="100000">
                                          <p:val>
                                            <p:strVal val="#ppt_x"/>
                                          </p:val>
                                        </p:tav>
                                      </p:tavLst>
                                    </p:anim>
                                    <p:anim calcmode="lin" valueType="num">
                                      <p:cBhvr>
                                        <p:cTn id="25" dur="1000" fill="hold"/>
                                        <p:tgtEl>
                                          <p:spTgt spid="6">
                                            <p:graphicEl>
                                              <a:dgm id="{DC0C8242-D24A-45B8-A91F-FB9A53CA824B}"/>
                                            </p:graphic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6">
                                            <p:graphicEl>
                                              <a:dgm id="{6B770557-2511-4F8C-9C1D-E552A401020F}"/>
                                            </p:graphicEl>
                                          </p:spTgt>
                                        </p:tgtEl>
                                        <p:attrNameLst>
                                          <p:attrName>style.visibility</p:attrName>
                                        </p:attrNameLst>
                                      </p:cBhvr>
                                      <p:to>
                                        <p:strVal val="visible"/>
                                      </p:to>
                                    </p:set>
                                    <p:animEffect transition="in" filter="fade">
                                      <p:cBhvr>
                                        <p:cTn id="30" dur="1000"/>
                                        <p:tgtEl>
                                          <p:spTgt spid="6">
                                            <p:graphicEl>
                                              <a:dgm id="{6B770557-2511-4F8C-9C1D-E552A401020F}"/>
                                            </p:graphicEl>
                                          </p:spTgt>
                                        </p:tgtEl>
                                      </p:cBhvr>
                                    </p:animEffect>
                                    <p:anim calcmode="lin" valueType="num">
                                      <p:cBhvr>
                                        <p:cTn id="31" dur="1000" fill="hold"/>
                                        <p:tgtEl>
                                          <p:spTgt spid="6">
                                            <p:graphicEl>
                                              <a:dgm id="{6B770557-2511-4F8C-9C1D-E552A401020F}"/>
                                            </p:graphicEl>
                                          </p:spTgt>
                                        </p:tgtEl>
                                        <p:attrNameLst>
                                          <p:attrName>ppt_x</p:attrName>
                                        </p:attrNameLst>
                                      </p:cBhvr>
                                      <p:tavLst>
                                        <p:tav tm="0">
                                          <p:val>
                                            <p:strVal val="#ppt_x"/>
                                          </p:val>
                                        </p:tav>
                                        <p:tav tm="100000">
                                          <p:val>
                                            <p:strVal val="#ppt_x"/>
                                          </p:val>
                                        </p:tav>
                                      </p:tavLst>
                                    </p:anim>
                                    <p:anim calcmode="lin" valueType="num">
                                      <p:cBhvr>
                                        <p:cTn id="32" dur="1000" fill="hold"/>
                                        <p:tgtEl>
                                          <p:spTgt spid="6">
                                            <p:graphicEl>
                                              <a:dgm id="{6B770557-2511-4F8C-9C1D-E552A401020F}"/>
                                            </p:graphicEl>
                                          </p:spTgt>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6">
                                            <p:graphicEl>
                                              <a:dgm id="{59093134-94B9-4363-AA43-8174DF66EA8D}"/>
                                            </p:graphicEl>
                                          </p:spTgt>
                                        </p:tgtEl>
                                        <p:attrNameLst>
                                          <p:attrName>style.visibility</p:attrName>
                                        </p:attrNameLst>
                                      </p:cBhvr>
                                      <p:to>
                                        <p:strVal val="visible"/>
                                      </p:to>
                                    </p:set>
                                    <p:animEffect transition="in" filter="fade">
                                      <p:cBhvr>
                                        <p:cTn id="35" dur="1000"/>
                                        <p:tgtEl>
                                          <p:spTgt spid="6">
                                            <p:graphicEl>
                                              <a:dgm id="{59093134-94B9-4363-AA43-8174DF66EA8D}"/>
                                            </p:graphicEl>
                                          </p:spTgt>
                                        </p:tgtEl>
                                      </p:cBhvr>
                                    </p:animEffect>
                                    <p:anim calcmode="lin" valueType="num">
                                      <p:cBhvr>
                                        <p:cTn id="36" dur="1000" fill="hold"/>
                                        <p:tgtEl>
                                          <p:spTgt spid="6">
                                            <p:graphicEl>
                                              <a:dgm id="{59093134-94B9-4363-AA43-8174DF66EA8D}"/>
                                            </p:graphicEl>
                                          </p:spTgt>
                                        </p:tgtEl>
                                        <p:attrNameLst>
                                          <p:attrName>ppt_x</p:attrName>
                                        </p:attrNameLst>
                                      </p:cBhvr>
                                      <p:tavLst>
                                        <p:tav tm="0">
                                          <p:val>
                                            <p:strVal val="#ppt_x"/>
                                          </p:val>
                                        </p:tav>
                                        <p:tav tm="100000">
                                          <p:val>
                                            <p:strVal val="#ppt_x"/>
                                          </p:val>
                                        </p:tav>
                                      </p:tavLst>
                                    </p:anim>
                                    <p:anim calcmode="lin" valueType="num">
                                      <p:cBhvr>
                                        <p:cTn id="37" dur="1000" fill="hold"/>
                                        <p:tgtEl>
                                          <p:spTgt spid="6">
                                            <p:graphicEl>
                                              <a:dgm id="{59093134-94B9-4363-AA43-8174DF66EA8D}"/>
                                            </p:graphicEl>
                                          </p:spTgt>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6">
                                            <p:graphicEl>
                                              <a:dgm id="{5DBAB13C-ACC6-44E1-AE22-5B059744C88D}"/>
                                            </p:graphicEl>
                                          </p:spTgt>
                                        </p:tgtEl>
                                        <p:attrNameLst>
                                          <p:attrName>style.visibility</p:attrName>
                                        </p:attrNameLst>
                                      </p:cBhvr>
                                      <p:to>
                                        <p:strVal val="visible"/>
                                      </p:to>
                                    </p:set>
                                    <p:animEffect transition="in" filter="fade">
                                      <p:cBhvr>
                                        <p:cTn id="40" dur="1000"/>
                                        <p:tgtEl>
                                          <p:spTgt spid="6">
                                            <p:graphicEl>
                                              <a:dgm id="{5DBAB13C-ACC6-44E1-AE22-5B059744C88D}"/>
                                            </p:graphicEl>
                                          </p:spTgt>
                                        </p:tgtEl>
                                      </p:cBhvr>
                                    </p:animEffect>
                                    <p:anim calcmode="lin" valueType="num">
                                      <p:cBhvr>
                                        <p:cTn id="41" dur="1000" fill="hold"/>
                                        <p:tgtEl>
                                          <p:spTgt spid="6">
                                            <p:graphicEl>
                                              <a:dgm id="{5DBAB13C-ACC6-44E1-AE22-5B059744C88D}"/>
                                            </p:graphicEl>
                                          </p:spTgt>
                                        </p:tgtEl>
                                        <p:attrNameLst>
                                          <p:attrName>ppt_x</p:attrName>
                                        </p:attrNameLst>
                                      </p:cBhvr>
                                      <p:tavLst>
                                        <p:tav tm="0">
                                          <p:val>
                                            <p:strVal val="#ppt_x"/>
                                          </p:val>
                                        </p:tav>
                                        <p:tav tm="100000">
                                          <p:val>
                                            <p:strVal val="#ppt_x"/>
                                          </p:val>
                                        </p:tav>
                                      </p:tavLst>
                                    </p:anim>
                                    <p:anim calcmode="lin" valueType="num">
                                      <p:cBhvr>
                                        <p:cTn id="42" dur="1000" fill="hold"/>
                                        <p:tgtEl>
                                          <p:spTgt spid="6">
                                            <p:graphicEl>
                                              <a:dgm id="{5DBAB13C-ACC6-44E1-AE22-5B059744C88D}"/>
                                            </p:graphic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6">
                                            <p:graphicEl>
                                              <a:dgm id="{DCA13092-7CBB-4A87-975C-22B938D2F851}"/>
                                            </p:graphicEl>
                                          </p:spTgt>
                                        </p:tgtEl>
                                        <p:attrNameLst>
                                          <p:attrName>style.visibility</p:attrName>
                                        </p:attrNameLst>
                                      </p:cBhvr>
                                      <p:to>
                                        <p:strVal val="visible"/>
                                      </p:to>
                                    </p:set>
                                    <p:animEffect transition="in" filter="fade">
                                      <p:cBhvr>
                                        <p:cTn id="47" dur="1000"/>
                                        <p:tgtEl>
                                          <p:spTgt spid="6">
                                            <p:graphicEl>
                                              <a:dgm id="{DCA13092-7CBB-4A87-975C-22B938D2F851}"/>
                                            </p:graphicEl>
                                          </p:spTgt>
                                        </p:tgtEl>
                                      </p:cBhvr>
                                    </p:animEffect>
                                    <p:anim calcmode="lin" valueType="num">
                                      <p:cBhvr>
                                        <p:cTn id="48" dur="1000" fill="hold"/>
                                        <p:tgtEl>
                                          <p:spTgt spid="6">
                                            <p:graphicEl>
                                              <a:dgm id="{DCA13092-7CBB-4A87-975C-22B938D2F851}"/>
                                            </p:graphicEl>
                                          </p:spTgt>
                                        </p:tgtEl>
                                        <p:attrNameLst>
                                          <p:attrName>ppt_x</p:attrName>
                                        </p:attrNameLst>
                                      </p:cBhvr>
                                      <p:tavLst>
                                        <p:tav tm="0">
                                          <p:val>
                                            <p:strVal val="#ppt_x"/>
                                          </p:val>
                                        </p:tav>
                                        <p:tav tm="100000">
                                          <p:val>
                                            <p:strVal val="#ppt_x"/>
                                          </p:val>
                                        </p:tav>
                                      </p:tavLst>
                                    </p:anim>
                                    <p:anim calcmode="lin" valueType="num">
                                      <p:cBhvr>
                                        <p:cTn id="49" dur="1000" fill="hold"/>
                                        <p:tgtEl>
                                          <p:spTgt spid="6">
                                            <p:graphicEl>
                                              <a:dgm id="{DCA13092-7CBB-4A87-975C-22B938D2F851}"/>
                                            </p:graphicEl>
                                          </p:spTgt>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6">
                                            <p:graphicEl>
                                              <a:dgm id="{415DF2C9-82C4-48DB-A620-CFC53BA58735}"/>
                                            </p:graphicEl>
                                          </p:spTgt>
                                        </p:tgtEl>
                                        <p:attrNameLst>
                                          <p:attrName>style.visibility</p:attrName>
                                        </p:attrNameLst>
                                      </p:cBhvr>
                                      <p:to>
                                        <p:strVal val="visible"/>
                                      </p:to>
                                    </p:set>
                                    <p:animEffect transition="in" filter="fade">
                                      <p:cBhvr>
                                        <p:cTn id="52" dur="1000"/>
                                        <p:tgtEl>
                                          <p:spTgt spid="6">
                                            <p:graphicEl>
                                              <a:dgm id="{415DF2C9-82C4-48DB-A620-CFC53BA58735}"/>
                                            </p:graphicEl>
                                          </p:spTgt>
                                        </p:tgtEl>
                                      </p:cBhvr>
                                    </p:animEffect>
                                    <p:anim calcmode="lin" valueType="num">
                                      <p:cBhvr>
                                        <p:cTn id="53" dur="1000" fill="hold"/>
                                        <p:tgtEl>
                                          <p:spTgt spid="6">
                                            <p:graphicEl>
                                              <a:dgm id="{415DF2C9-82C4-48DB-A620-CFC53BA58735}"/>
                                            </p:graphicEl>
                                          </p:spTgt>
                                        </p:tgtEl>
                                        <p:attrNameLst>
                                          <p:attrName>ppt_x</p:attrName>
                                        </p:attrNameLst>
                                      </p:cBhvr>
                                      <p:tavLst>
                                        <p:tav tm="0">
                                          <p:val>
                                            <p:strVal val="#ppt_x"/>
                                          </p:val>
                                        </p:tav>
                                        <p:tav tm="100000">
                                          <p:val>
                                            <p:strVal val="#ppt_x"/>
                                          </p:val>
                                        </p:tav>
                                      </p:tavLst>
                                    </p:anim>
                                    <p:anim calcmode="lin" valueType="num">
                                      <p:cBhvr>
                                        <p:cTn id="54" dur="1000" fill="hold"/>
                                        <p:tgtEl>
                                          <p:spTgt spid="6">
                                            <p:graphicEl>
                                              <a:dgm id="{415DF2C9-82C4-48DB-A620-CFC53BA58735}"/>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Graphic spid="6" grpId="0">
        <p:bldSub>
          <a:bldDgm bld="one"/>
        </p:bldSub>
      </p:bldGraphic>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277262"/>
            <a:ext cx="2362200" cy="134516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2" name="Title 1"/>
          <p:cNvSpPr>
            <a:spLocks noGrp="1"/>
          </p:cNvSpPr>
          <p:nvPr>
            <p:ph type="title"/>
          </p:nvPr>
        </p:nvSpPr>
        <p:spPr>
          <a:xfrm>
            <a:off x="2743200" y="949842"/>
            <a:ext cx="7500257" cy="1143000"/>
          </a:xfrm>
        </p:spPr>
        <p:txBody>
          <a:bodyPr>
            <a:noAutofit/>
            <a:scene3d>
              <a:camera prst="orthographicFront"/>
              <a:lightRig rig="sunrise" dir="t"/>
            </a:scene3d>
            <a:sp3d extrusionH="203200" contourW="12700" prstMaterial="metal">
              <a:bevelT w="38100" h="38100"/>
              <a:bevelB w="38100" h="38100" prst="slope"/>
              <a:contourClr>
                <a:schemeClr val="tx1">
                  <a:lumMod val="50000"/>
                </a:schemeClr>
              </a:contourClr>
            </a:sp3d>
          </a:bodyPr>
          <a:lstStyle/>
          <a:p>
            <a:pPr algn="l"/>
            <a:r>
              <a:rPr lang="en-US" dirty="0" smtClean="0">
                <a:ln>
                  <a:solidFill>
                    <a:srgbClr val="000000"/>
                  </a:solidFill>
                </a:ln>
                <a:effectLst>
                  <a:outerShdw blurRad="50800" dist="38100" dir="13500000" algn="br" rotWithShape="0">
                    <a:prstClr val="black">
                      <a:alpha val="40000"/>
                    </a:prstClr>
                  </a:outerShdw>
                </a:effectLst>
                <a:latin typeface="Trebuchet MS" panose="020B0603020202020204" pitchFamily="34" charset="0"/>
              </a:rPr>
              <a:t>Georgia City/County Management Association</a:t>
            </a:r>
            <a:br>
              <a:rPr lang="en-US" dirty="0" smtClean="0">
                <a:ln>
                  <a:solidFill>
                    <a:srgbClr val="000000"/>
                  </a:solidFill>
                </a:ln>
                <a:effectLst>
                  <a:outerShdw blurRad="50800" dist="38100" dir="13500000" algn="br" rotWithShape="0">
                    <a:prstClr val="black">
                      <a:alpha val="40000"/>
                    </a:prstClr>
                  </a:outerShdw>
                </a:effectLst>
                <a:latin typeface="Trebuchet MS" panose="020B0603020202020204" pitchFamily="34" charset="0"/>
              </a:rPr>
            </a:br>
            <a:r>
              <a:rPr lang="en-US" sz="3600" dirty="0" smtClean="0">
                <a:ln>
                  <a:solidFill>
                    <a:srgbClr val="000000"/>
                  </a:solidFill>
                </a:ln>
                <a:effectLst>
                  <a:outerShdw blurRad="50800" dist="38100" dir="13500000" algn="br" rotWithShape="0">
                    <a:prstClr val="black">
                      <a:alpha val="40000"/>
                    </a:prstClr>
                  </a:outerShdw>
                </a:effectLst>
                <a:latin typeface="Trebuchet MS" panose="020B0603020202020204" pitchFamily="34" charset="0"/>
              </a:rPr>
              <a:t>Contract</a:t>
            </a:r>
            <a:r>
              <a:rPr lang="en-US" dirty="0" smtClean="0">
                <a:ln>
                  <a:solidFill>
                    <a:srgbClr val="000000"/>
                  </a:solidFill>
                </a:ln>
                <a:effectLst>
                  <a:outerShdw blurRad="50800" dist="38100" dir="13500000" algn="br" rotWithShape="0">
                    <a:prstClr val="black">
                      <a:alpha val="40000"/>
                    </a:prstClr>
                  </a:outerShdw>
                </a:effectLst>
                <a:latin typeface="Trebuchet MS" panose="020B0603020202020204" pitchFamily="34" charset="0"/>
              </a:rPr>
              <a:t>           </a:t>
            </a:r>
            <a:r>
              <a:rPr lang="en-US" sz="5400" dirty="0" smtClean="0">
                <a:ln>
                  <a:solidFill>
                    <a:srgbClr val="000000"/>
                  </a:solidFill>
                </a:ln>
                <a:effectLst>
                  <a:outerShdw blurRad="50800" dist="38100" dir="2700000" algn="tl" rotWithShape="0">
                    <a:prstClr val="black">
                      <a:alpha val="40000"/>
                    </a:prstClr>
                  </a:outerShdw>
                </a:effectLst>
                <a:latin typeface="Trebuchet MS" panose="020B0603020202020204" pitchFamily="34" charset="0"/>
              </a:rPr>
              <a:t/>
            </a:r>
            <a:br>
              <a:rPr lang="en-US" sz="5400" dirty="0" smtClean="0">
                <a:ln>
                  <a:solidFill>
                    <a:srgbClr val="000000"/>
                  </a:solidFill>
                </a:ln>
                <a:effectLst>
                  <a:outerShdw blurRad="50800" dist="38100" dir="2700000" algn="tl" rotWithShape="0">
                    <a:prstClr val="black">
                      <a:alpha val="40000"/>
                    </a:prstClr>
                  </a:outerShdw>
                </a:effectLst>
                <a:latin typeface="Trebuchet MS" panose="020B0603020202020204" pitchFamily="34" charset="0"/>
              </a:rPr>
            </a:br>
            <a:endParaRPr lang="en-US" sz="5400" dirty="0">
              <a:ln>
                <a:solidFill>
                  <a:srgbClr val="000000"/>
                </a:solidFill>
              </a:ln>
              <a:effectLst>
                <a:outerShdw blurRad="50800" dist="38100" dir="2700000" algn="tl" rotWithShape="0">
                  <a:prstClr val="black">
                    <a:alpha val="40000"/>
                  </a:prstClr>
                </a:outerShdw>
              </a:effectLst>
              <a:latin typeface="Trebuchet MS" panose="020B0603020202020204" pitchFamily="34" charset="0"/>
            </a:endParaRPr>
          </a:p>
        </p:txBody>
      </p:sp>
      <p:sp>
        <p:nvSpPr>
          <p:cNvPr id="7" name="Text Placeholder 6"/>
          <p:cNvSpPr>
            <a:spLocks noGrp="1"/>
          </p:cNvSpPr>
          <p:nvPr>
            <p:ph idx="1"/>
          </p:nvPr>
        </p:nvSpPr>
        <p:spPr>
          <a:xfrm>
            <a:off x="457200" y="2078729"/>
            <a:ext cx="8229600" cy="4779271"/>
          </a:xfrm>
        </p:spPr>
        <p:txBody>
          <a:bodyPr>
            <a:normAutofit/>
          </a:bodyPr>
          <a:lstStyle/>
          <a:p>
            <a:pPr marL="0" indent="0">
              <a:buNone/>
            </a:pPr>
            <a:r>
              <a:rPr lang="en-US" dirty="0">
                <a:solidFill>
                  <a:srgbClr val="525051"/>
                </a:solidFill>
              </a:rPr>
              <a:t>	</a:t>
            </a:r>
            <a:endParaRPr lang="en-US" sz="3200" dirty="0" smtClean="0">
              <a:solidFill>
                <a:srgbClr val="525051"/>
              </a:solidFill>
            </a:endParaRPr>
          </a:p>
        </p:txBody>
      </p:sp>
      <p:graphicFrame>
        <p:nvGraphicFramePr>
          <p:cNvPr id="20" name="Diagram 19"/>
          <p:cNvGraphicFramePr/>
          <p:nvPr>
            <p:extLst>
              <p:ext uri="{D42A27DB-BD31-4B8C-83A1-F6EECF244321}">
                <p14:modId xmlns:p14="http://schemas.microsoft.com/office/powerpoint/2010/main" val="4207189397"/>
              </p:ext>
            </p:extLst>
          </p:nvPr>
        </p:nvGraphicFramePr>
        <p:xfrm>
          <a:off x="685800" y="2286000"/>
          <a:ext cx="8366760" cy="35030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7933923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20">
                                            <p:graphicEl>
                                              <a:dgm id="{4E98C89C-1383-4EDC-9AD1-9CEB0E95171E}"/>
                                            </p:graphicEl>
                                          </p:spTgt>
                                        </p:tgtEl>
                                        <p:attrNameLst>
                                          <p:attrName>style.visibility</p:attrName>
                                        </p:attrNameLst>
                                      </p:cBhvr>
                                      <p:to>
                                        <p:strVal val="visible"/>
                                      </p:to>
                                    </p:set>
                                    <p:anim calcmode="lin" valueType="num">
                                      <p:cBhvr>
                                        <p:cTn id="7" dur="500" fill="hold"/>
                                        <p:tgtEl>
                                          <p:spTgt spid="20">
                                            <p:graphicEl>
                                              <a:dgm id="{4E98C89C-1383-4EDC-9AD1-9CEB0E95171E}"/>
                                            </p:graphicEl>
                                          </p:spTgt>
                                        </p:tgtEl>
                                        <p:attrNameLst>
                                          <p:attrName>ppt_w</p:attrName>
                                        </p:attrNameLst>
                                      </p:cBhvr>
                                      <p:tavLst>
                                        <p:tav tm="0">
                                          <p:val>
                                            <p:fltVal val="0"/>
                                          </p:val>
                                        </p:tav>
                                        <p:tav tm="100000">
                                          <p:val>
                                            <p:strVal val="#ppt_w"/>
                                          </p:val>
                                        </p:tav>
                                      </p:tavLst>
                                    </p:anim>
                                    <p:anim calcmode="lin" valueType="num">
                                      <p:cBhvr>
                                        <p:cTn id="8" dur="500" fill="hold"/>
                                        <p:tgtEl>
                                          <p:spTgt spid="20">
                                            <p:graphicEl>
                                              <a:dgm id="{4E98C89C-1383-4EDC-9AD1-9CEB0E95171E}"/>
                                            </p:graphicEl>
                                          </p:spTgt>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20">
                                            <p:graphicEl>
                                              <a:dgm id="{9818ABFB-FFA4-4B8A-933A-AC1754EA173C}"/>
                                            </p:graphicEl>
                                          </p:spTgt>
                                        </p:tgtEl>
                                        <p:attrNameLst>
                                          <p:attrName>style.visibility</p:attrName>
                                        </p:attrNameLst>
                                      </p:cBhvr>
                                      <p:to>
                                        <p:strVal val="visible"/>
                                      </p:to>
                                    </p:set>
                                    <p:anim calcmode="lin" valueType="num">
                                      <p:cBhvr>
                                        <p:cTn id="13" dur="500" fill="hold"/>
                                        <p:tgtEl>
                                          <p:spTgt spid="20">
                                            <p:graphicEl>
                                              <a:dgm id="{9818ABFB-FFA4-4B8A-933A-AC1754EA173C}"/>
                                            </p:graphicEl>
                                          </p:spTgt>
                                        </p:tgtEl>
                                        <p:attrNameLst>
                                          <p:attrName>ppt_w</p:attrName>
                                        </p:attrNameLst>
                                      </p:cBhvr>
                                      <p:tavLst>
                                        <p:tav tm="0">
                                          <p:val>
                                            <p:fltVal val="0"/>
                                          </p:val>
                                        </p:tav>
                                        <p:tav tm="100000">
                                          <p:val>
                                            <p:strVal val="#ppt_w"/>
                                          </p:val>
                                        </p:tav>
                                      </p:tavLst>
                                    </p:anim>
                                    <p:anim calcmode="lin" valueType="num">
                                      <p:cBhvr>
                                        <p:cTn id="14" dur="500" fill="hold"/>
                                        <p:tgtEl>
                                          <p:spTgt spid="20">
                                            <p:graphicEl>
                                              <a:dgm id="{9818ABFB-FFA4-4B8A-933A-AC1754EA173C}"/>
                                            </p:graphicEl>
                                          </p:spTgt>
                                        </p:tgtEl>
                                        <p:attrNameLst>
                                          <p:attrName>ppt_h</p:attrName>
                                        </p:attrNameLst>
                                      </p:cBhvr>
                                      <p:tavLst>
                                        <p:tav tm="0">
                                          <p:val>
                                            <p:strVal val="#ppt_h"/>
                                          </p:val>
                                        </p:tav>
                                        <p:tav tm="100000">
                                          <p:val>
                                            <p:strVal val="#ppt_h"/>
                                          </p:val>
                                        </p:tav>
                                      </p:tavLst>
                                    </p:anim>
                                  </p:childTnLst>
                                </p:cTn>
                              </p:par>
                              <p:par>
                                <p:cTn id="15" presetID="17" presetClass="entr" presetSubtype="10" fill="hold" grpId="0" nodeType="withEffect">
                                  <p:stCondLst>
                                    <p:cond delay="0"/>
                                  </p:stCondLst>
                                  <p:childTnLst>
                                    <p:set>
                                      <p:cBhvr>
                                        <p:cTn id="16" dur="1" fill="hold">
                                          <p:stCondLst>
                                            <p:cond delay="0"/>
                                          </p:stCondLst>
                                        </p:cTn>
                                        <p:tgtEl>
                                          <p:spTgt spid="20">
                                            <p:graphicEl>
                                              <a:dgm id="{57EBA597-4465-42DA-9442-9A99B98F545B}"/>
                                            </p:graphicEl>
                                          </p:spTgt>
                                        </p:tgtEl>
                                        <p:attrNameLst>
                                          <p:attrName>style.visibility</p:attrName>
                                        </p:attrNameLst>
                                      </p:cBhvr>
                                      <p:to>
                                        <p:strVal val="visible"/>
                                      </p:to>
                                    </p:set>
                                    <p:anim calcmode="lin" valueType="num">
                                      <p:cBhvr>
                                        <p:cTn id="17" dur="500" fill="hold"/>
                                        <p:tgtEl>
                                          <p:spTgt spid="20">
                                            <p:graphicEl>
                                              <a:dgm id="{57EBA597-4465-42DA-9442-9A99B98F545B}"/>
                                            </p:graphicEl>
                                          </p:spTgt>
                                        </p:tgtEl>
                                        <p:attrNameLst>
                                          <p:attrName>ppt_w</p:attrName>
                                        </p:attrNameLst>
                                      </p:cBhvr>
                                      <p:tavLst>
                                        <p:tav tm="0">
                                          <p:val>
                                            <p:fltVal val="0"/>
                                          </p:val>
                                        </p:tav>
                                        <p:tav tm="100000">
                                          <p:val>
                                            <p:strVal val="#ppt_w"/>
                                          </p:val>
                                        </p:tav>
                                      </p:tavLst>
                                    </p:anim>
                                    <p:anim calcmode="lin" valueType="num">
                                      <p:cBhvr>
                                        <p:cTn id="18" dur="500" fill="hold"/>
                                        <p:tgtEl>
                                          <p:spTgt spid="20">
                                            <p:graphicEl>
                                              <a:dgm id="{57EBA597-4465-42DA-9442-9A99B98F545B}"/>
                                            </p:graphicEl>
                                          </p:spTgt>
                                        </p:tgtEl>
                                        <p:attrNameLst>
                                          <p:attrName>ppt_h</p:attrName>
                                        </p:attrNameLst>
                                      </p:cBhvr>
                                      <p:tavLst>
                                        <p:tav tm="0">
                                          <p:val>
                                            <p:strVal val="#ppt_h"/>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17" presetClass="entr" presetSubtype="10" fill="hold" grpId="0" nodeType="clickEffect">
                                  <p:stCondLst>
                                    <p:cond delay="0"/>
                                  </p:stCondLst>
                                  <p:childTnLst>
                                    <p:set>
                                      <p:cBhvr>
                                        <p:cTn id="22" dur="1" fill="hold">
                                          <p:stCondLst>
                                            <p:cond delay="0"/>
                                          </p:stCondLst>
                                        </p:cTn>
                                        <p:tgtEl>
                                          <p:spTgt spid="20">
                                            <p:graphicEl>
                                              <a:dgm id="{BAAB5BF4-8285-4DCE-A12E-1502C495C62D}"/>
                                            </p:graphicEl>
                                          </p:spTgt>
                                        </p:tgtEl>
                                        <p:attrNameLst>
                                          <p:attrName>style.visibility</p:attrName>
                                        </p:attrNameLst>
                                      </p:cBhvr>
                                      <p:to>
                                        <p:strVal val="visible"/>
                                      </p:to>
                                    </p:set>
                                    <p:anim calcmode="lin" valueType="num">
                                      <p:cBhvr>
                                        <p:cTn id="23" dur="500" fill="hold"/>
                                        <p:tgtEl>
                                          <p:spTgt spid="20">
                                            <p:graphicEl>
                                              <a:dgm id="{BAAB5BF4-8285-4DCE-A12E-1502C495C62D}"/>
                                            </p:graphicEl>
                                          </p:spTgt>
                                        </p:tgtEl>
                                        <p:attrNameLst>
                                          <p:attrName>ppt_w</p:attrName>
                                        </p:attrNameLst>
                                      </p:cBhvr>
                                      <p:tavLst>
                                        <p:tav tm="0">
                                          <p:val>
                                            <p:fltVal val="0"/>
                                          </p:val>
                                        </p:tav>
                                        <p:tav tm="100000">
                                          <p:val>
                                            <p:strVal val="#ppt_w"/>
                                          </p:val>
                                        </p:tav>
                                      </p:tavLst>
                                    </p:anim>
                                    <p:anim calcmode="lin" valueType="num">
                                      <p:cBhvr>
                                        <p:cTn id="24" dur="500" fill="hold"/>
                                        <p:tgtEl>
                                          <p:spTgt spid="20">
                                            <p:graphicEl>
                                              <a:dgm id="{BAAB5BF4-8285-4DCE-A12E-1502C495C62D}"/>
                                            </p:graphicEl>
                                          </p:spTgt>
                                        </p:tgtEl>
                                        <p:attrNameLst>
                                          <p:attrName>ppt_h</p:attrName>
                                        </p:attrNameLst>
                                      </p:cBhvr>
                                      <p:tavLst>
                                        <p:tav tm="0">
                                          <p:val>
                                            <p:strVal val="#ppt_h"/>
                                          </p:val>
                                        </p:tav>
                                        <p:tav tm="100000">
                                          <p:val>
                                            <p:strVal val="#ppt_h"/>
                                          </p:val>
                                        </p:tav>
                                      </p:tavLst>
                                    </p:anim>
                                  </p:childTnLst>
                                </p:cTn>
                              </p:par>
                              <p:par>
                                <p:cTn id="25" presetID="17" presetClass="entr" presetSubtype="10" fill="hold" grpId="0" nodeType="withEffect">
                                  <p:stCondLst>
                                    <p:cond delay="0"/>
                                  </p:stCondLst>
                                  <p:childTnLst>
                                    <p:set>
                                      <p:cBhvr>
                                        <p:cTn id="26" dur="1" fill="hold">
                                          <p:stCondLst>
                                            <p:cond delay="0"/>
                                          </p:stCondLst>
                                        </p:cTn>
                                        <p:tgtEl>
                                          <p:spTgt spid="20">
                                            <p:graphicEl>
                                              <a:dgm id="{9614AE12-073F-4F5E-B837-1384E79FEBDE}"/>
                                            </p:graphicEl>
                                          </p:spTgt>
                                        </p:tgtEl>
                                        <p:attrNameLst>
                                          <p:attrName>style.visibility</p:attrName>
                                        </p:attrNameLst>
                                      </p:cBhvr>
                                      <p:to>
                                        <p:strVal val="visible"/>
                                      </p:to>
                                    </p:set>
                                    <p:anim calcmode="lin" valueType="num">
                                      <p:cBhvr>
                                        <p:cTn id="27" dur="500" fill="hold"/>
                                        <p:tgtEl>
                                          <p:spTgt spid="20">
                                            <p:graphicEl>
                                              <a:dgm id="{9614AE12-073F-4F5E-B837-1384E79FEBDE}"/>
                                            </p:graphicEl>
                                          </p:spTgt>
                                        </p:tgtEl>
                                        <p:attrNameLst>
                                          <p:attrName>ppt_w</p:attrName>
                                        </p:attrNameLst>
                                      </p:cBhvr>
                                      <p:tavLst>
                                        <p:tav tm="0">
                                          <p:val>
                                            <p:fltVal val="0"/>
                                          </p:val>
                                        </p:tav>
                                        <p:tav tm="100000">
                                          <p:val>
                                            <p:strVal val="#ppt_w"/>
                                          </p:val>
                                        </p:tav>
                                      </p:tavLst>
                                    </p:anim>
                                    <p:anim calcmode="lin" valueType="num">
                                      <p:cBhvr>
                                        <p:cTn id="28" dur="500" fill="hold"/>
                                        <p:tgtEl>
                                          <p:spTgt spid="20">
                                            <p:graphicEl>
                                              <a:dgm id="{9614AE12-073F-4F5E-B837-1384E79FEBDE}"/>
                                            </p:graphicEl>
                                          </p:spTgt>
                                        </p:tgtEl>
                                        <p:attrNameLst>
                                          <p:attrName>ppt_h</p:attrName>
                                        </p:attrNameLst>
                                      </p:cBhvr>
                                      <p:tavLst>
                                        <p:tav tm="0">
                                          <p:val>
                                            <p:strVal val="#ppt_h"/>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17" presetClass="entr" presetSubtype="10" fill="hold" grpId="0" nodeType="clickEffect">
                                  <p:stCondLst>
                                    <p:cond delay="0"/>
                                  </p:stCondLst>
                                  <p:childTnLst>
                                    <p:set>
                                      <p:cBhvr>
                                        <p:cTn id="32" dur="1" fill="hold">
                                          <p:stCondLst>
                                            <p:cond delay="0"/>
                                          </p:stCondLst>
                                        </p:cTn>
                                        <p:tgtEl>
                                          <p:spTgt spid="20">
                                            <p:graphicEl>
                                              <a:dgm id="{2D579C66-5F0A-4BAB-852F-4F01B5D89F2D}"/>
                                            </p:graphicEl>
                                          </p:spTgt>
                                        </p:tgtEl>
                                        <p:attrNameLst>
                                          <p:attrName>style.visibility</p:attrName>
                                        </p:attrNameLst>
                                      </p:cBhvr>
                                      <p:to>
                                        <p:strVal val="visible"/>
                                      </p:to>
                                    </p:set>
                                    <p:anim calcmode="lin" valueType="num">
                                      <p:cBhvr>
                                        <p:cTn id="33" dur="500" fill="hold"/>
                                        <p:tgtEl>
                                          <p:spTgt spid="20">
                                            <p:graphicEl>
                                              <a:dgm id="{2D579C66-5F0A-4BAB-852F-4F01B5D89F2D}"/>
                                            </p:graphicEl>
                                          </p:spTgt>
                                        </p:tgtEl>
                                        <p:attrNameLst>
                                          <p:attrName>ppt_w</p:attrName>
                                        </p:attrNameLst>
                                      </p:cBhvr>
                                      <p:tavLst>
                                        <p:tav tm="0">
                                          <p:val>
                                            <p:fltVal val="0"/>
                                          </p:val>
                                        </p:tav>
                                        <p:tav tm="100000">
                                          <p:val>
                                            <p:strVal val="#ppt_w"/>
                                          </p:val>
                                        </p:tav>
                                      </p:tavLst>
                                    </p:anim>
                                    <p:anim calcmode="lin" valueType="num">
                                      <p:cBhvr>
                                        <p:cTn id="34" dur="500" fill="hold"/>
                                        <p:tgtEl>
                                          <p:spTgt spid="20">
                                            <p:graphicEl>
                                              <a:dgm id="{2D579C66-5F0A-4BAB-852F-4F01B5D89F2D}"/>
                                            </p:graphicEl>
                                          </p:spTgt>
                                        </p:tgtEl>
                                        <p:attrNameLst>
                                          <p:attrName>ppt_h</p:attrName>
                                        </p:attrNameLst>
                                      </p:cBhvr>
                                      <p:tavLst>
                                        <p:tav tm="0">
                                          <p:val>
                                            <p:strVal val="#ppt_h"/>
                                          </p:val>
                                        </p:tav>
                                        <p:tav tm="100000">
                                          <p:val>
                                            <p:strVal val="#ppt_h"/>
                                          </p:val>
                                        </p:tav>
                                      </p:tavLst>
                                    </p:anim>
                                  </p:childTnLst>
                                </p:cTn>
                              </p:par>
                              <p:par>
                                <p:cTn id="35" presetID="17" presetClass="entr" presetSubtype="10" fill="hold" grpId="0" nodeType="withEffect">
                                  <p:stCondLst>
                                    <p:cond delay="0"/>
                                  </p:stCondLst>
                                  <p:childTnLst>
                                    <p:set>
                                      <p:cBhvr>
                                        <p:cTn id="36" dur="1" fill="hold">
                                          <p:stCondLst>
                                            <p:cond delay="0"/>
                                          </p:stCondLst>
                                        </p:cTn>
                                        <p:tgtEl>
                                          <p:spTgt spid="20">
                                            <p:graphicEl>
                                              <a:dgm id="{0651EB8C-FA8D-41AC-A581-22EA468C0FF6}"/>
                                            </p:graphicEl>
                                          </p:spTgt>
                                        </p:tgtEl>
                                        <p:attrNameLst>
                                          <p:attrName>style.visibility</p:attrName>
                                        </p:attrNameLst>
                                      </p:cBhvr>
                                      <p:to>
                                        <p:strVal val="visible"/>
                                      </p:to>
                                    </p:set>
                                    <p:anim calcmode="lin" valueType="num">
                                      <p:cBhvr>
                                        <p:cTn id="37" dur="500" fill="hold"/>
                                        <p:tgtEl>
                                          <p:spTgt spid="20">
                                            <p:graphicEl>
                                              <a:dgm id="{0651EB8C-FA8D-41AC-A581-22EA468C0FF6}"/>
                                            </p:graphicEl>
                                          </p:spTgt>
                                        </p:tgtEl>
                                        <p:attrNameLst>
                                          <p:attrName>ppt_w</p:attrName>
                                        </p:attrNameLst>
                                      </p:cBhvr>
                                      <p:tavLst>
                                        <p:tav tm="0">
                                          <p:val>
                                            <p:fltVal val="0"/>
                                          </p:val>
                                        </p:tav>
                                        <p:tav tm="100000">
                                          <p:val>
                                            <p:strVal val="#ppt_w"/>
                                          </p:val>
                                        </p:tav>
                                      </p:tavLst>
                                    </p:anim>
                                    <p:anim calcmode="lin" valueType="num">
                                      <p:cBhvr>
                                        <p:cTn id="38" dur="500" fill="hold"/>
                                        <p:tgtEl>
                                          <p:spTgt spid="20">
                                            <p:graphicEl>
                                              <a:dgm id="{0651EB8C-FA8D-41AC-A581-22EA468C0FF6}"/>
                                            </p:graphicEl>
                                          </p:spTgt>
                                        </p:tgtEl>
                                        <p:attrNameLst>
                                          <p:attrName>ppt_h</p:attrName>
                                        </p:attrNameLst>
                                      </p:cBhvr>
                                      <p:tavLst>
                                        <p:tav tm="0">
                                          <p:val>
                                            <p:strVal val="#ppt_h"/>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17" presetClass="entr" presetSubtype="10" fill="hold" grpId="0" nodeType="clickEffect">
                                  <p:stCondLst>
                                    <p:cond delay="0"/>
                                  </p:stCondLst>
                                  <p:childTnLst>
                                    <p:set>
                                      <p:cBhvr>
                                        <p:cTn id="42" dur="1" fill="hold">
                                          <p:stCondLst>
                                            <p:cond delay="0"/>
                                          </p:stCondLst>
                                        </p:cTn>
                                        <p:tgtEl>
                                          <p:spTgt spid="20">
                                            <p:graphicEl>
                                              <a:dgm id="{5AED16A5-F578-465A-941D-6978FAFEC7FB}"/>
                                            </p:graphicEl>
                                          </p:spTgt>
                                        </p:tgtEl>
                                        <p:attrNameLst>
                                          <p:attrName>style.visibility</p:attrName>
                                        </p:attrNameLst>
                                      </p:cBhvr>
                                      <p:to>
                                        <p:strVal val="visible"/>
                                      </p:to>
                                    </p:set>
                                    <p:anim calcmode="lin" valueType="num">
                                      <p:cBhvr>
                                        <p:cTn id="43" dur="500" fill="hold"/>
                                        <p:tgtEl>
                                          <p:spTgt spid="20">
                                            <p:graphicEl>
                                              <a:dgm id="{5AED16A5-F578-465A-941D-6978FAFEC7FB}"/>
                                            </p:graphicEl>
                                          </p:spTgt>
                                        </p:tgtEl>
                                        <p:attrNameLst>
                                          <p:attrName>ppt_w</p:attrName>
                                        </p:attrNameLst>
                                      </p:cBhvr>
                                      <p:tavLst>
                                        <p:tav tm="0">
                                          <p:val>
                                            <p:fltVal val="0"/>
                                          </p:val>
                                        </p:tav>
                                        <p:tav tm="100000">
                                          <p:val>
                                            <p:strVal val="#ppt_w"/>
                                          </p:val>
                                        </p:tav>
                                      </p:tavLst>
                                    </p:anim>
                                    <p:anim calcmode="lin" valueType="num">
                                      <p:cBhvr>
                                        <p:cTn id="44" dur="500" fill="hold"/>
                                        <p:tgtEl>
                                          <p:spTgt spid="20">
                                            <p:graphicEl>
                                              <a:dgm id="{5AED16A5-F578-465A-941D-6978FAFEC7FB}"/>
                                            </p:graphicEl>
                                          </p:spTgt>
                                        </p:tgtEl>
                                        <p:attrNameLst>
                                          <p:attrName>ppt_h</p:attrName>
                                        </p:attrNameLst>
                                      </p:cBhvr>
                                      <p:tavLst>
                                        <p:tav tm="0">
                                          <p:val>
                                            <p:strVal val="#ppt_h"/>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17" presetClass="entr" presetSubtype="10" fill="hold" grpId="0" nodeType="clickEffect">
                                  <p:stCondLst>
                                    <p:cond delay="0"/>
                                  </p:stCondLst>
                                  <p:childTnLst>
                                    <p:set>
                                      <p:cBhvr>
                                        <p:cTn id="48" dur="1" fill="hold">
                                          <p:stCondLst>
                                            <p:cond delay="0"/>
                                          </p:stCondLst>
                                        </p:cTn>
                                        <p:tgtEl>
                                          <p:spTgt spid="20">
                                            <p:graphicEl>
                                              <a:dgm id="{6FAE50AD-E22F-4A94-8E23-F9F661EC0D5F}"/>
                                            </p:graphicEl>
                                          </p:spTgt>
                                        </p:tgtEl>
                                        <p:attrNameLst>
                                          <p:attrName>style.visibility</p:attrName>
                                        </p:attrNameLst>
                                      </p:cBhvr>
                                      <p:to>
                                        <p:strVal val="visible"/>
                                      </p:to>
                                    </p:set>
                                    <p:anim calcmode="lin" valueType="num">
                                      <p:cBhvr>
                                        <p:cTn id="49" dur="500" fill="hold"/>
                                        <p:tgtEl>
                                          <p:spTgt spid="20">
                                            <p:graphicEl>
                                              <a:dgm id="{6FAE50AD-E22F-4A94-8E23-F9F661EC0D5F}"/>
                                            </p:graphicEl>
                                          </p:spTgt>
                                        </p:tgtEl>
                                        <p:attrNameLst>
                                          <p:attrName>ppt_w</p:attrName>
                                        </p:attrNameLst>
                                      </p:cBhvr>
                                      <p:tavLst>
                                        <p:tav tm="0">
                                          <p:val>
                                            <p:fltVal val="0"/>
                                          </p:val>
                                        </p:tav>
                                        <p:tav tm="100000">
                                          <p:val>
                                            <p:strVal val="#ppt_w"/>
                                          </p:val>
                                        </p:tav>
                                      </p:tavLst>
                                    </p:anim>
                                    <p:anim calcmode="lin" valueType="num">
                                      <p:cBhvr>
                                        <p:cTn id="50" dur="500" fill="hold"/>
                                        <p:tgtEl>
                                          <p:spTgt spid="20">
                                            <p:graphicEl>
                                              <a:dgm id="{6FAE50AD-E22F-4A94-8E23-F9F661EC0D5F}"/>
                                            </p:graphicEl>
                                          </p:spTgt>
                                        </p:tgtEl>
                                        <p:attrNameLst>
                                          <p:attrName>ppt_h</p:attrName>
                                        </p:attrNameLst>
                                      </p:cBhvr>
                                      <p:tavLst>
                                        <p:tav tm="0">
                                          <p:val>
                                            <p:strVal val="#ppt_h"/>
                                          </p:val>
                                        </p:tav>
                                        <p:tav tm="100000">
                                          <p:val>
                                            <p:strVal val="#ppt_h"/>
                                          </p:val>
                                        </p:tav>
                                      </p:tavLst>
                                    </p:anim>
                                  </p:childTnLst>
                                </p:cTn>
                              </p:par>
                              <p:par>
                                <p:cTn id="51" presetID="17" presetClass="entr" presetSubtype="10" fill="hold" grpId="0" nodeType="withEffect">
                                  <p:stCondLst>
                                    <p:cond delay="0"/>
                                  </p:stCondLst>
                                  <p:childTnLst>
                                    <p:set>
                                      <p:cBhvr>
                                        <p:cTn id="52" dur="1" fill="hold">
                                          <p:stCondLst>
                                            <p:cond delay="0"/>
                                          </p:stCondLst>
                                        </p:cTn>
                                        <p:tgtEl>
                                          <p:spTgt spid="20">
                                            <p:graphicEl>
                                              <a:dgm id="{0CDBFBCD-3A97-4785-86AD-25390481A073}"/>
                                            </p:graphicEl>
                                          </p:spTgt>
                                        </p:tgtEl>
                                        <p:attrNameLst>
                                          <p:attrName>style.visibility</p:attrName>
                                        </p:attrNameLst>
                                      </p:cBhvr>
                                      <p:to>
                                        <p:strVal val="visible"/>
                                      </p:to>
                                    </p:set>
                                    <p:anim calcmode="lin" valueType="num">
                                      <p:cBhvr>
                                        <p:cTn id="53" dur="500" fill="hold"/>
                                        <p:tgtEl>
                                          <p:spTgt spid="20">
                                            <p:graphicEl>
                                              <a:dgm id="{0CDBFBCD-3A97-4785-86AD-25390481A073}"/>
                                            </p:graphicEl>
                                          </p:spTgt>
                                        </p:tgtEl>
                                        <p:attrNameLst>
                                          <p:attrName>ppt_w</p:attrName>
                                        </p:attrNameLst>
                                      </p:cBhvr>
                                      <p:tavLst>
                                        <p:tav tm="0">
                                          <p:val>
                                            <p:fltVal val="0"/>
                                          </p:val>
                                        </p:tav>
                                        <p:tav tm="100000">
                                          <p:val>
                                            <p:strVal val="#ppt_w"/>
                                          </p:val>
                                        </p:tav>
                                      </p:tavLst>
                                    </p:anim>
                                    <p:anim calcmode="lin" valueType="num">
                                      <p:cBhvr>
                                        <p:cTn id="54" dur="500" fill="hold"/>
                                        <p:tgtEl>
                                          <p:spTgt spid="20">
                                            <p:graphicEl>
                                              <a:dgm id="{0CDBFBCD-3A97-4785-86AD-25390481A073}"/>
                                            </p:graphicEl>
                                          </p:spTgt>
                                        </p:tgtEl>
                                        <p:attrNameLst>
                                          <p:attrName>ppt_h</p:attrName>
                                        </p:attrNameLst>
                                      </p:cBhvr>
                                      <p:tavLst>
                                        <p:tav tm="0">
                                          <p:val>
                                            <p:strVal val="#ppt_h"/>
                                          </p:val>
                                        </p:tav>
                                        <p:tav tm="100000">
                                          <p:val>
                                            <p:strVal val="#ppt_h"/>
                                          </p:val>
                                        </p:tav>
                                      </p:tavLst>
                                    </p:anim>
                                  </p:childTnLst>
                                </p:cTn>
                              </p:par>
                            </p:childTnLst>
                          </p:cTn>
                        </p:par>
                      </p:childTnLst>
                    </p:cTn>
                  </p:par>
                  <p:par>
                    <p:cTn id="55" fill="hold">
                      <p:stCondLst>
                        <p:cond delay="indefinite"/>
                      </p:stCondLst>
                      <p:childTnLst>
                        <p:par>
                          <p:cTn id="56" fill="hold">
                            <p:stCondLst>
                              <p:cond delay="0"/>
                            </p:stCondLst>
                            <p:childTnLst>
                              <p:par>
                                <p:cTn id="57" presetID="17" presetClass="entr" presetSubtype="10" fill="hold" grpId="0" nodeType="clickEffect">
                                  <p:stCondLst>
                                    <p:cond delay="0"/>
                                  </p:stCondLst>
                                  <p:childTnLst>
                                    <p:set>
                                      <p:cBhvr>
                                        <p:cTn id="58" dur="1" fill="hold">
                                          <p:stCondLst>
                                            <p:cond delay="0"/>
                                          </p:stCondLst>
                                        </p:cTn>
                                        <p:tgtEl>
                                          <p:spTgt spid="20">
                                            <p:graphicEl>
                                              <a:dgm id="{4C6F1F01-867F-4372-8297-265D47C8A1A1}"/>
                                            </p:graphicEl>
                                          </p:spTgt>
                                        </p:tgtEl>
                                        <p:attrNameLst>
                                          <p:attrName>style.visibility</p:attrName>
                                        </p:attrNameLst>
                                      </p:cBhvr>
                                      <p:to>
                                        <p:strVal val="visible"/>
                                      </p:to>
                                    </p:set>
                                    <p:anim calcmode="lin" valueType="num">
                                      <p:cBhvr>
                                        <p:cTn id="59" dur="500" fill="hold"/>
                                        <p:tgtEl>
                                          <p:spTgt spid="20">
                                            <p:graphicEl>
                                              <a:dgm id="{4C6F1F01-867F-4372-8297-265D47C8A1A1}"/>
                                            </p:graphicEl>
                                          </p:spTgt>
                                        </p:tgtEl>
                                        <p:attrNameLst>
                                          <p:attrName>ppt_w</p:attrName>
                                        </p:attrNameLst>
                                      </p:cBhvr>
                                      <p:tavLst>
                                        <p:tav tm="0">
                                          <p:val>
                                            <p:fltVal val="0"/>
                                          </p:val>
                                        </p:tav>
                                        <p:tav tm="100000">
                                          <p:val>
                                            <p:strVal val="#ppt_w"/>
                                          </p:val>
                                        </p:tav>
                                      </p:tavLst>
                                    </p:anim>
                                    <p:anim calcmode="lin" valueType="num">
                                      <p:cBhvr>
                                        <p:cTn id="60" dur="500" fill="hold"/>
                                        <p:tgtEl>
                                          <p:spTgt spid="20">
                                            <p:graphicEl>
                                              <a:dgm id="{4C6F1F01-867F-4372-8297-265D47C8A1A1}"/>
                                            </p:graphicEl>
                                          </p:spTgt>
                                        </p:tgtEl>
                                        <p:attrNameLst>
                                          <p:attrName>ppt_h</p:attrName>
                                        </p:attrNameLst>
                                      </p:cBhvr>
                                      <p:tavLst>
                                        <p:tav tm="0">
                                          <p:val>
                                            <p:strVal val="#ppt_h"/>
                                          </p:val>
                                        </p:tav>
                                        <p:tav tm="100000">
                                          <p:val>
                                            <p:strVal val="#ppt_h"/>
                                          </p:val>
                                        </p:tav>
                                      </p:tavLst>
                                    </p:anim>
                                  </p:childTnLst>
                                </p:cTn>
                              </p:par>
                              <p:par>
                                <p:cTn id="61" presetID="17" presetClass="entr" presetSubtype="10" fill="hold" grpId="0" nodeType="withEffect">
                                  <p:stCondLst>
                                    <p:cond delay="0"/>
                                  </p:stCondLst>
                                  <p:childTnLst>
                                    <p:set>
                                      <p:cBhvr>
                                        <p:cTn id="62" dur="1" fill="hold">
                                          <p:stCondLst>
                                            <p:cond delay="0"/>
                                          </p:stCondLst>
                                        </p:cTn>
                                        <p:tgtEl>
                                          <p:spTgt spid="20">
                                            <p:graphicEl>
                                              <a:dgm id="{C92AD854-DB59-45DF-9F48-D8A1990D3D8D}"/>
                                            </p:graphicEl>
                                          </p:spTgt>
                                        </p:tgtEl>
                                        <p:attrNameLst>
                                          <p:attrName>style.visibility</p:attrName>
                                        </p:attrNameLst>
                                      </p:cBhvr>
                                      <p:to>
                                        <p:strVal val="visible"/>
                                      </p:to>
                                    </p:set>
                                    <p:anim calcmode="lin" valueType="num">
                                      <p:cBhvr>
                                        <p:cTn id="63" dur="500" fill="hold"/>
                                        <p:tgtEl>
                                          <p:spTgt spid="20">
                                            <p:graphicEl>
                                              <a:dgm id="{C92AD854-DB59-45DF-9F48-D8A1990D3D8D}"/>
                                            </p:graphicEl>
                                          </p:spTgt>
                                        </p:tgtEl>
                                        <p:attrNameLst>
                                          <p:attrName>ppt_w</p:attrName>
                                        </p:attrNameLst>
                                      </p:cBhvr>
                                      <p:tavLst>
                                        <p:tav tm="0">
                                          <p:val>
                                            <p:fltVal val="0"/>
                                          </p:val>
                                        </p:tav>
                                        <p:tav tm="100000">
                                          <p:val>
                                            <p:strVal val="#ppt_w"/>
                                          </p:val>
                                        </p:tav>
                                      </p:tavLst>
                                    </p:anim>
                                    <p:anim calcmode="lin" valueType="num">
                                      <p:cBhvr>
                                        <p:cTn id="64" dur="500" fill="hold"/>
                                        <p:tgtEl>
                                          <p:spTgt spid="20">
                                            <p:graphicEl>
                                              <a:dgm id="{C92AD854-DB59-45DF-9F48-D8A1990D3D8D}"/>
                                            </p:graphicEl>
                                          </p:spTgt>
                                        </p:tgtEl>
                                        <p:attrNameLst>
                                          <p:attrName>ppt_h</p:attrName>
                                        </p:attrNameLst>
                                      </p:cBhvr>
                                      <p:tavLst>
                                        <p:tav tm="0">
                                          <p:val>
                                            <p:strVal val="#ppt_h"/>
                                          </p:val>
                                        </p:tav>
                                        <p:tav tm="100000">
                                          <p:val>
                                            <p:strVal val="#ppt_h"/>
                                          </p:val>
                                        </p:tav>
                                      </p:tavLst>
                                    </p:anim>
                                  </p:childTnLst>
                                </p:cTn>
                              </p:par>
                            </p:childTnLst>
                          </p:cTn>
                        </p:par>
                      </p:childTnLst>
                    </p:cTn>
                  </p:par>
                  <p:par>
                    <p:cTn id="65" fill="hold">
                      <p:stCondLst>
                        <p:cond delay="indefinite"/>
                      </p:stCondLst>
                      <p:childTnLst>
                        <p:par>
                          <p:cTn id="66" fill="hold">
                            <p:stCondLst>
                              <p:cond delay="0"/>
                            </p:stCondLst>
                            <p:childTnLst>
                              <p:par>
                                <p:cTn id="67" presetID="17" presetClass="entr" presetSubtype="10" fill="hold" grpId="0" nodeType="clickEffect">
                                  <p:stCondLst>
                                    <p:cond delay="0"/>
                                  </p:stCondLst>
                                  <p:childTnLst>
                                    <p:set>
                                      <p:cBhvr>
                                        <p:cTn id="68" dur="1" fill="hold">
                                          <p:stCondLst>
                                            <p:cond delay="0"/>
                                          </p:stCondLst>
                                        </p:cTn>
                                        <p:tgtEl>
                                          <p:spTgt spid="20">
                                            <p:graphicEl>
                                              <a:dgm id="{FC5656C5-0D20-414E-8517-B3BF88853F1E}"/>
                                            </p:graphicEl>
                                          </p:spTgt>
                                        </p:tgtEl>
                                        <p:attrNameLst>
                                          <p:attrName>style.visibility</p:attrName>
                                        </p:attrNameLst>
                                      </p:cBhvr>
                                      <p:to>
                                        <p:strVal val="visible"/>
                                      </p:to>
                                    </p:set>
                                    <p:anim calcmode="lin" valueType="num">
                                      <p:cBhvr>
                                        <p:cTn id="69" dur="500" fill="hold"/>
                                        <p:tgtEl>
                                          <p:spTgt spid="20">
                                            <p:graphicEl>
                                              <a:dgm id="{FC5656C5-0D20-414E-8517-B3BF88853F1E}"/>
                                            </p:graphicEl>
                                          </p:spTgt>
                                        </p:tgtEl>
                                        <p:attrNameLst>
                                          <p:attrName>ppt_w</p:attrName>
                                        </p:attrNameLst>
                                      </p:cBhvr>
                                      <p:tavLst>
                                        <p:tav tm="0">
                                          <p:val>
                                            <p:fltVal val="0"/>
                                          </p:val>
                                        </p:tav>
                                        <p:tav tm="100000">
                                          <p:val>
                                            <p:strVal val="#ppt_w"/>
                                          </p:val>
                                        </p:tav>
                                      </p:tavLst>
                                    </p:anim>
                                    <p:anim calcmode="lin" valueType="num">
                                      <p:cBhvr>
                                        <p:cTn id="70" dur="500" fill="hold"/>
                                        <p:tgtEl>
                                          <p:spTgt spid="20">
                                            <p:graphicEl>
                                              <a:dgm id="{FC5656C5-0D20-414E-8517-B3BF88853F1E}"/>
                                            </p:graphicEl>
                                          </p:spTgt>
                                        </p:tgtEl>
                                        <p:attrNameLst>
                                          <p:attrName>ppt_h</p:attrName>
                                        </p:attrNameLst>
                                      </p:cBhvr>
                                      <p:tavLst>
                                        <p:tav tm="0">
                                          <p:val>
                                            <p:strVal val="#ppt_h"/>
                                          </p:val>
                                        </p:tav>
                                        <p:tav tm="100000">
                                          <p:val>
                                            <p:strVal val="#ppt_h"/>
                                          </p:val>
                                        </p:tav>
                                      </p:tavLst>
                                    </p:anim>
                                  </p:childTnLst>
                                </p:cTn>
                              </p:par>
                            </p:childTnLst>
                          </p:cTn>
                        </p:par>
                      </p:childTnLst>
                    </p:cTn>
                  </p:par>
                  <p:par>
                    <p:cTn id="71" fill="hold">
                      <p:stCondLst>
                        <p:cond delay="indefinite"/>
                      </p:stCondLst>
                      <p:childTnLst>
                        <p:par>
                          <p:cTn id="72" fill="hold">
                            <p:stCondLst>
                              <p:cond delay="0"/>
                            </p:stCondLst>
                            <p:childTnLst>
                              <p:par>
                                <p:cTn id="73" presetID="17" presetClass="entr" presetSubtype="10" fill="hold" grpId="0" nodeType="clickEffect">
                                  <p:stCondLst>
                                    <p:cond delay="0"/>
                                  </p:stCondLst>
                                  <p:childTnLst>
                                    <p:set>
                                      <p:cBhvr>
                                        <p:cTn id="74" dur="1" fill="hold">
                                          <p:stCondLst>
                                            <p:cond delay="0"/>
                                          </p:stCondLst>
                                        </p:cTn>
                                        <p:tgtEl>
                                          <p:spTgt spid="20">
                                            <p:graphicEl>
                                              <a:dgm id="{9FABFA85-21E8-45E3-A756-4A01550B52FC}"/>
                                            </p:graphicEl>
                                          </p:spTgt>
                                        </p:tgtEl>
                                        <p:attrNameLst>
                                          <p:attrName>style.visibility</p:attrName>
                                        </p:attrNameLst>
                                      </p:cBhvr>
                                      <p:to>
                                        <p:strVal val="visible"/>
                                      </p:to>
                                    </p:set>
                                    <p:anim calcmode="lin" valueType="num">
                                      <p:cBhvr>
                                        <p:cTn id="75" dur="500" fill="hold"/>
                                        <p:tgtEl>
                                          <p:spTgt spid="20">
                                            <p:graphicEl>
                                              <a:dgm id="{9FABFA85-21E8-45E3-A756-4A01550B52FC}"/>
                                            </p:graphicEl>
                                          </p:spTgt>
                                        </p:tgtEl>
                                        <p:attrNameLst>
                                          <p:attrName>ppt_w</p:attrName>
                                        </p:attrNameLst>
                                      </p:cBhvr>
                                      <p:tavLst>
                                        <p:tav tm="0">
                                          <p:val>
                                            <p:fltVal val="0"/>
                                          </p:val>
                                        </p:tav>
                                        <p:tav tm="100000">
                                          <p:val>
                                            <p:strVal val="#ppt_w"/>
                                          </p:val>
                                        </p:tav>
                                      </p:tavLst>
                                    </p:anim>
                                    <p:anim calcmode="lin" valueType="num">
                                      <p:cBhvr>
                                        <p:cTn id="76" dur="500" fill="hold"/>
                                        <p:tgtEl>
                                          <p:spTgt spid="20">
                                            <p:graphicEl>
                                              <a:dgm id="{9FABFA85-21E8-45E3-A756-4A01550B52FC}"/>
                                            </p:graphicEl>
                                          </p:spTgt>
                                        </p:tgtEl>
                                        <p:attrNameLst>
                                          <p:attrName>ppt_h</p:attrName>
                                        </p:attrNameLst>
                                      </p:cBhvr>
                                      <p:tavLst>
                                        <p:tav tm="0">
                                          <p:val>
                                            <p:strVal val="#ppt_h"/>
                                          </p:val>
                                        </p:tav>
                                        <p:tav tm="100000">
                                          <p:val>
                                            <p:strVal val="#ppt_h"/>
                                          </p:val>
                                        </p:tav>
                                      </p:tavLst>
                                    </p:anim>
                                  </p:childTnLst>
                                </p:cTn>
                              </p:par>
                              <p:par>
                                <p:cTn id="77" presetID="17" presetClass="entr" presetSubtype="10" fill="hold" grpId="0" nodeType="withEffect">
                                  <p:stCondLst>
                                    <p:cond delay="0"/>
                                  </p:stCondLst>
                                  <p:childTnLst>
                                    <p:set>
                                      <p:cBhvr>
                                        <p:cTn id="78" dur="1" fill="hold">
                                          <p:stCondLst>
                                            <p:cond delay="0"/>
                                          </p:stCondLst>
                                        </p:cTn>
                                        <p:tgtEl>
                                          <p:spTgt spid="20">
                                            <p:graphicEl>
                                              <a:dgm id="{B0522581-46C7-4F44-878A-229217DB357B}"/>
                                            </p:graphicEl>
                                          </p:spTgt>
                                        </p:tgtEl>
                                        <p:attrNameLst>
                                          <p:attrName>style.visibility</p:attrName>
                                        </p:attrNameLst>
                                      </p:cBhvr>
                                      <p:to>
                                        <p:strVal val="visible"/>
                                      </p:to>
                                    </p:set>
                                    <p:anim calcmode="lin" valueType="num">
                                      <p:cBhvr>
                                        <p:cTn id="79" dur="500" fill="hold"/>
                                        <p:tgtEl>
                                          <p:spTgt spid="20">
                                            <p:graphicEl>
                                              <a:dgm id="{B0522581-46C7-4F44-878A-229217DB357B}"/>
                                            </p:graphicEl>
                                          </p:spTgt>
                                        </p:tgtEl>
                                        <p:attrNameLst>
                                          <p:attrName>ppt_w</p:attrName>
                                        </p:attrNameLst>
                                      </p:cBhvr>
                                      <p:tavLst>
                                        <p:tav tm="0">
                                          <p:val>
                                            <p:fltVal val="0"/>
                                          </p:val>
                                        </p:tav>
                                        <p:tav tm="100000">
                                          <p:val>
                                            <p:strVal val="#ppt_w"/>
                                          </p:val>
                                        </p:tav>
                                      </p:tavLst>
                                    </p:anim>
                                    <p:anim calcmode="lin" valueType="num">
                                      <p:cBhvr>
                                        <p:cTn id="80" dur="500" fill="hold"/>
                                        <p:tgtEl>
                                          <p:spTgt spid="20">
                                            <p:graphicEl>
                                              <a:dgm id="{B0522581-46C7-4F44-878A-229217DB357B}"/>
                                            </p:graphicEl>
                                          </p:spTgt>
                                        </p:tgtEl>
                                        <p:attrNameLst>
                                          <p:attrName>ppt_h</p:attrName>
                                        </p:attrNameLst>
                                      </p:cBhvr>
                                      <p:tavLst>
                                        <p:tav tm="0">
                                          <p:val>
                                            <p:strVal val="#ppt_h"/>
                                          </p:val>
                                        </p:tav>
                                        <p:tav tm="100000">
                                          <p:val>
                                            <p:strVal val="#ppt_h"/>
                                          </p:val>
                                        </p:tav>
                                      </p:tavLst>
                                    </p:anim>
                                  </p:childTnLst>
                                </p:cTn>
                              </p:par>
                            </p:childTnLst>
                          </p:cTn>
                        </p:par>
                      </p:childTnLst>
                    </p:cTn>
                  </p:par>
                  <p:par>
                    <p:cTn id="81" fill="hold">
                      <p:stCondLst>
                        <p:cond delay="indefinite"/>
                      </p:stCondLst>
                      <p:childTnLst>
                        <p:par>
                          <p:cTn id="82" fill="hold">
                            <p:stCondLst>
                              <p:cond delay="0"/>
                            </p:stCondLst>
                            <p:childTnLst>
                              <p:par>
                                <p:cTn id="83" presetID="17" presetClass="entr" presetSubtype="10" fill="hold" grpId="0" nodeType="clickEffect">
                                  <p:stCondLst>
                                    <p:cond delay="0"/>
                                  </p:stCondLst>
                                  <p:childTnLst>
                                    <p:set>
                                      <p:cBhvr>
                                        <p:cTn id="84" dur="1" fill="hold">
                                          <p:stCondLst>
                                            <p:cond delay="0"/>
                                          </p:stCondLst>
                                        </p:cTn>
                                        <p:tgtEl>
                                          <p:spTgt spid="20">
                                            <p:graphicEl>
                                              <a:dgm id="{00C2AB48-2F46-4F9D-A5C2-9AC21169F4C6}"/>
                                            </p:graphicEl>
                                          </p:spTgt>
                                        </p:tgtEl>
                                        <p:attrNameLst>
                                          <p:attrName>style.visibility</p:attrName>
                                        </p:attrNameLst>
                                      </p:cBhvr>
                                      <p:to>
                                        <p:strVal val="visible"/>
                                      </p:to>
                                    </p:set>
                                    <p:anim calcmode="lin" valueType="num">
                                      <p:cBhvr>
                                        <p:cTn id="85" dur="500" fill="hold"/>
                                        <p:tgtEl>
                                          <p:spTgt spid="20">
                                            <p:graphicEl>
                                              <a:dgm id="{00C2AB48-2F46-4F9D-A5C2-9AC21169F4C6}"/>
                                            </p:graphicEl>
                                          </p:spTgt>
                                        </p:tgtEl>
                                        <p:attrNameLst>
                                          <p:attrName>ppt_w</p:attrName>
                                        </p:attrNameLst>
                                      </p:cBhvr>
                                      <p:tavLst>
                                        <p:tav tm="0">
                                          <p:val>
                                            <p:fltVal val="0"/>
                                          </p:val>
                                        </p:tav>
                                        <p:tav tm="100000">
                                          <p:val>
                                            <p:strVal val="#ppt_w"/>
                                          </p:val>
                                        </p:tav>
                                      </p:tavLst>
                                    </p:anim>
                                    <p:anim calcmode="lin" valueType="num">
                                      <p:cBhvr>
                                        <p:cTn id="86" dur="500" fill="hold"/>
                                        <p:tgtEl>
                                          <p:spTgt spid="20">
                                            <p:graphicEl>
                                              <a:dgm id="{00C2AB48-2F46-4F9D-A5C2-9AC21169F4C6}"/>
                                            </p:graphicEl>
                                          </p:spTgt>
                                        </p:tgtEl>
                                        <p:attrNameLst>
                                          <p:attrName>ppt_h</p:attrName>
                                        </p:attrNameLst>
                                      </p:cBhvr>
                                      <p:tavLst>
                                        <p:tav tm="0">
                                          <p:val>
                                            <p:strVal val="#ppt_h"/>
                                          </p:val>
                                        </p:tav>
                                        <p:tav tm="100000">
                                          <p:val>
                                            <p:strVal val="#ppt_h"/>
                                          </p:val>
                                        </p:tav>
                                      </p:tavLst>
                                    </p:anim>
                                  </p:childTnLst>
                                </p:cTn>
                              </p:par>
                              <p:par>
                                <p:cTn id="87" presetID="17" presetClass="entr" presetSubtype="10" fill="hold" grpId="0" nodeType="withEffect">
                                  <p:stCondLst>
                                    <p:cond delay="0"/>
                                  </p:stCondLst>
                                  <p:childTnLst>
                                    <p:set>
                                      <p:cBhvr>
                                        <p:cTn id="88" dur="1" fill="hold">
                                          <p:stCondLst>
                                            <p:cond delay="0"/>
                                          </p:stCondLst>
                                        </p:cTn>
                                        <p:tgtEl>
                                          <p:spTgt spid="20">
                                            <p:graphicEl>
                                              <a:dgm id="{6C3EC529-2D63-4EC9-8C2D-AC7FDC9BF1A1}"/>
                                            </p:graphicEl>
                                          </p:spTgt>
                                        </p:tgtEl>
                                        <p:attrNameLst>
                                          <p:attrName>style.visibility</p:attrName>
                                        </p:attrNameLst>
                                      </p:cBhvr>
                                      <p:to>
                                        <p:strVal val="visible"/>
                                      </p:to>
                                    </p:set>
                                    <p:anim calcmode="lin" valueType="num">
                                      <p:cBhvr>
                                        <p:cTn id="89" dur="500" fill="hold"/>
                                        <p:tgtEl>
                                          <p:spTgt spid="20">
                                            <p:graphicEl>
                                              <a:dgm id="{6C3EC529-2D63-4EC9-8C2D-AC7FDC9BF1A1}"/>
                                            </p:graphicEl>
                                          </p:spTgt>
                                        </p:tgtEl>
                                        <p:attrNameLst>
                                          <p:attrName>ppt_w</p:attrName>
                                        </p:attrNameLst>
                                      </p:cBhvr>
                                      <p:tavLst>
                                        <p:tav tm="0">
                                          <p:val>
                                            <p:fltVal val="0"/>
                                          </p:val>
                                        </p:tav>
                                        <p:tav tm="100000">
                                          <p:val>
                                            <p:strVal val="#ppt_w"/>
                                          </p:val>
                                        </p:tav>
                                      </p:tavLst>
                                    </p:anim>
                                    <p:anim calcmode="lin" valueType="num">
                                      <p:cBhvr>
                                        <p:cTn id="90" dur="500" fill="hold"/>
                                        <p:tgtEl>
                                          <p:spTgt spid="20">
                                            <p:graphicEl>
                                              <a:dgm id="{6C3EC529-2D63-4EC9-8C2D-AC7FDC9BF1A1}"/>
                                            </p:graphicEl>
                                          </p:spTgt>
                                        </p:tgtEl>
                                        <p:attrNameLst>
                                          <p:attrName>ppt_h</p:attrName>
                                        </p:attrNameLst>
                                      </p:cBhvr>
                                      <p:tavLst>
                                        <p:tav tm="0">
                                          <p:val>
                                            <p:strVal val="#ppt_h"/>
                                          </p:val>
                                        </p:tav>
                                        <p:tav tm="100000">
                                          <p:val>
                                            <p:strVal val="#ppt_h"/>
                                          </p:val>
                                        </p:tav>
                                      </p:tavLst>
                                    </p:anim>
                                  </p:childTnLst>
                                </p:cTn>
                              </p:par>
                            </p:childTnLst>
                          </p:cTn>
                        </p:par>
                      </p:childTnLst>
                    </p:cTn>
                  </p:par>
                  <p:par>
                    <p:cTn id="91" fill="hold">
                      <p:stCondLst>
                        <p:cond delay="indefinite"/>
                      </p:stCondLst>
                      <p:childTnLst>
                        <p:par>
                          <p:cTn id="92" fill="hold">
                            <p:stCondLst>
                              <p:cond delay="0"/>
                            </p:stCondLst>
                            <p:childTnLst>
                              <p:par>
                                <p:cTn id="93" presetID="17" presetClass="entr" presetSubtype="10" fill="hold" grpId="0" nodeType="clickEffect">
                                  <p:stCondLst>
                                    <p:cond delay="0"/>
                                  </p:stCondLst>
                                  <p:childTnLst>
                                    <p:set>
                                      <p:cBhvr>
                                        <p:cTn id="94" dur="1" fill="hold">
                                          <p:stCondLst>
                                            <p:cond delay="0"/>
                                          </p:stCondLst>
                                        </p:cTn>
                                        <p:tgtEl>
                                          <p:spTgt spid="20">
                                            <p:graphicEl>
                                              <a:dgm id="{3ABF5609-745C-4939-9110-41CCF101045C}"/>
                                            </p:graphicEl>
                                          </p:spTgt>
                                        </p:tgtEl>
                                        <p:attrNameLst>
                                          <p:attrName>style.visibility</p:attrName>
                                        </p:attrNameLst>
                                      </p:cBhvr>
                                      <p:to>
                                        <p:strVal val="visible"/>
                                      </p:to>
                                    </p:set>
                                    <p:anim calcmode="lin" valueType="num">
                                      <p:cBhvr>
                                        <p:cTn id="95" dur="500" fill="hold"/>
                                        <p:tgtEl>
                                          <p:spTgt spid="20">
                                            <p:graphicEl>
                                              <a:dgm id="{3ABF5609-745C-4939-9110-41CCF101045C}"/>
                                            </p:graphicEl>
                                          </p:spTgt>
                                        </p:tgtEl>
                                        <p:attrNameLst>
                                          <p:attrName>ppt_w</p:attrName>
                                        </p:attrNameLst>
                                      </p:cBhvr>
                                      <p:tavLst>
                                        <p:tav tm="0">
                                          <p:val>
                                            <p:fltVal val="0"/>
                                          </p:val>
                                        </p:tav>
                                        <p:tav tm="100000">
                                          <p:val>
                                            <p:strVal val="#ppt_w"/>
                                          </p:val>
                                        </p:tav>
                                      </p:tavLst>
                                    </p:anim>
                                    <p:anim calcmode="lin" valueType="num">
                                      <p:cBhvr>
                                        <p:cTn id="96" dur="500" fill="hold"/>
                                        <p:tgtEl>
                                          <p:spTgt spid="20">
                                            <p:graphicEl>
                                              <a:dgm id="{3ABF5609-745C-4939-9110-41CCF101045C}"/>
                                            </p:graphicEl>
                                          </p:spTgt>
                                        </p:tgtEl>
                                        <p:attrNameLst>
                                          <p:attrName>ppt_h</p:attrName>
                                        </p:attrNameLst>
                                      </p:cBhvr>
                                      <p:tavLst>
                                        <p:tav tm="0">
                                          <p:val>
                                            <p:strVal val="#ppt_h"/>
                                          </p:val>
                                        </p:tav>
                                        <p:tav tm="100000">
                                          <p:val>
                                            <p:strVal val="#ppt_h"/>
                                          </p:val>
                                        </p:tav>
                                      </p:tavLst>
                                    </p:anim>
                                  </p:childTnLst>
                                </p:cTn>
                              </p:par>
                              <p:par>
                                <p:cTn id="97" presetID="17" presetClass="entr" presetSubtype="10" fill="hold" grpId="0" nodeType="withEffect">
                                  <p:stCondLst>
                                    <p:cond delay="0"/>
                                  </p:stCondLst>
                                  <p:childTnLst>
                                    <p:set>
                                      <p:cBhvr>
                                        <p:cTn id="98" dur="1" fill="hold">
                                          <p:stCondLst>
                                            <p:cond delay="0"/>
                                          </p:stCondLst>
                                        </p:cTn>
                                        <p:tgtEl>
                                          <p:spTgt spid="20">
                                            <p:graphicEl>
                                              <a:dgm id="{93870233-5064-49B6-90B7-6CD617408678}"/>
                                            </p:graphicEl>
                                          </p:spTgt>
                                        </p:tgtEl>
                                        <p:attrNameLst>
                                          <p:attrName>style.visibility</p:attrName>
                                        </p:attrNameLst>
                                      </p:cBhvr>
                                      <p:to>
                                        <p:strVal val="visible"/>
                                      </p:to>
                                    </p:set>
                                    <p:anim calcmode="lin" valueType="num">
                                      <p:cBhvr>
                                        <p:cTn id="99" dur="500" fill="hold"/>
                                        <p:tgtEl>
                                          <p:spTgt spid="20">
                                            <p:graphicEl>
                                              <a:dgm id="{93870233-5064-49B6-90B7-6CD617408678}"/>
                                            </p:graphicEl>
                                          </p:spTgt>
                                        </p:tgtEl>
                                        <p:attrNameLst>
                                          <p:attrName>ppt_w</p:attrName>
                                        </p:attrNameLst>
                                      </p:cBhvr>
                                      <p:tavLst>
                                        <p:tav tm="0">
                                          <p:val>
                                            <p:fltVal val="0"/>
                                          </p:val>
                                        </p:tav>
                                        <p:tav tm="100000">
                                          <p:val>
                                            <p:strVal val="#ppt_w"/>
                                          </p:val>
                                        </p:tav>
                                      </p:tavLst>
                                    </p:anim>
                                    <p:anim calcmode="lin" valueType="num">
                                      <p:cBhvr>
                                        <p:cTn id="100" dur="500" fill="hold"/>
                                        <p:tgtEl>
                                          <p:spTgt spid="20">
                                            <p:graphicEl>
                                              <a:dgm id="{93870233-5064-49B6-90B7-6CD617408678}"/>
                                            </p:graphic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p:bldSub>
          <a:bldDgm bld="one"/>
        </p:bldSub>
      </p:bldGraphic>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277262"/>
            <a:ext cx="2362200" cy="134516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2" name="Title 1"/>
          <p:cNvSpPr>
            <a:spLocks noGrp="1"/>
          </p:cNvSpPr>
          <p:nvPr>
            <p:ph type="title"/>
          </p:nvPr>
        </p:nvSpPr>
        <p:spPr>
          <a:xfrm>
            <a:off x="2743200" y="949842"/>
            <a:ext cx="7500257" cy="1143000"/>
          </a:xfrm>
        </p:spPr>
        <p:txBody>
          <a:bodyPr>
            <a:noAutofit/>
            <a:scene3d>
              <a:camera prst="orthographicFront"/>
              <a:lightRig rig="sunrise" dir="t"/>
            </a:scene3d>
            <a:sp3d extrusionH="203200" contourW="12700" prstMaterial="metal">
              <a:bevelT w="38100" h="38100"/>
              <a:bevelB w="38100" h="38100" prst="slope"/>
              <a:contourClr>
                <a:schemeClr val="tx1">
                  <a:lumMod val="50000"/>
                </a:schemeClr>
              </a:contourClr>
            </a:sp3d>
          </a:bodyPr>
          <a:lstStyle/>
          <a:p>
            <a:pPr algn="l"/>
            <a:r>
              <a:rPr lang="en-US" dirty="0" smtClean="0">
                <a:ln>
                  <a:solidFill>
                    <a:srgbClr val="000000"/>
                  </a:solidFill>
                </a:ln>
                <a:effectLst>
                  <a:outerShdw blurRad="50800" dist="38100" dir="13500000" algn="br" rotWithShape="0">
                    <a:prstClr val="black">
                      <a:alpha val="40000"/>
                    </a:prstClr>
                  </a:outerShdw>
                </a:effectLst>
                <a:latin typeface="Trebuchet MS" panose="020B0603020202020204" pitchFamily="34" charset="0"/>
              </a:rPr>
              <a:t>Georgia City/County Management Association</a:t>
            </a:r>
            <a:br>
              <a:rPr lang="en-US" dirty="0" smtClean="0">
                <a:ln>
                  <a:solidFill>
                    <a:srgbClr val="000000"/>
                  </a:solidFill>
                </a:ln>
                <a:effectLst>
                  <a:outerShdw blurRad="50800" dist="38100" dir="13500000" algn="br" rotWithShape="0">
                    <a:prstClr val="black">
                      <a:alpha val="40000"/>
                    </a:prstClr>
                  </a:outerShdw>
                </a:effectLst>
                <a:latin typeface="Trebuchet MS" panose="020B0603020202020204" pitchFamily="34" charset="0"/>
              </a:rPr>
            </a:br>
            <a:r>
              <a:rPr lang="en-US" sz="3600" dirty="0" smtClean="0">
                <a:ln>
                  <a:solidFill>
                    <a:srgbClr val="000000"/>
                  </a:solidFill>
                </a:ln>
                <a:effectLst>
                  <a:outerShdw blurRad="50800" dist="38100" dir="13500000" algn="br" rotWithShape="0">
                    <a:prstClr val="black">
                      <a:alpha val="40000"/>
                    </a:prstClr>
                  </a:outerShdw>
                </a:effectLst>
                <a:latin typeface="Trebuchet MS" panose="020B0603020202020204" pitchFamily="34" charset="0"/>
              </a:rPr>
              <a:t>Contract</a:t>
            </a:r>
            <a:r>
              <a:rPr lang="en-US" dirty="0" smtClean="0">
                <a:ln>
                  <a:solidFill>
                    <a:srgbClr val="000000"/>
                  </a:solidFill>
                </a:ln>
                <a:effectLst>
                  <a:outerShdw blurRad="50800" dist="38100" dir="13500000" algn="br" rotWithShape="0">
                    <a:prstClr val="black">
                      <a:alpha val="40000"/>
                    </a:prstClr>
                  </a:outerShdw>
                </a:effectLst>
                <a:latin typeface="Trebuchet MS" panose="020B0603020202020204" pitchFamily="34" charset="0"/>
              </a:rPr>
              <a:t>           </a:t>
            </a:r>
            <a:r>
              <a:rPr lang="en-US" sz="5400" dirty="0" smtClean="0">
                <a:ln>
                  <a:solidFill>
                    <a:srgbClr val="000000"/>
                  </a:solidFill>
                </a:ln>
                <a:effectLst>
                  <a:outerShdw blurRad="50800" dist="38100" dir="2700000" algn="tl" rotWithShape="0">
                    <a:prstClr val="black">
                      <a:alpha val="40000"/>
                    </a:prstClr>
                  </a:outerShdw>
                </a:effectLst>
                <a:latin typeface="Trebuchet MS" panose="020B0603020202020204" pitchFamily="34" charset="0"/>
              </a:rPr>
              <a:t/>
            </a:r>
            <a:br>
              <a:rPr lang="en-US" sz="5400" dirty="0" smtClean="0">
                <a:ln>
                  <a:solidFill>
                    <a:srgbClr val="000000"/>
                  </a:solidFill>
                </a:ln>
                <a:effectLst>
                  <a:outerShdw blurRad="50800" dist="38100" dir="2700000" algn="tl" rotWithShape="0">
                    <a:prstClr val="black">
                      <a:alpha val="40000"/>
                    </a:prstClr>
                  </a:outerShdw>
                </a:effectLst>
                <a:latin typeface="Trebuchet MS" panose="020B0603020202020204" pitchFamily="34" charset="0"/>
              </a:rPr>
            </a:br>
            <a:endParaRPr lang="en-US" sz="5400" dirty="0">
              <a:ln>
                <a:solidFill>
                  <a:srgbClr val="000000"/>
                </a:solidFill>
              </a:ln>
              <a:effectLst>
                <a:outerShdw blurRad="50800" dist="38100" dir="2700000" algn="tl" rotWithShape="0">
                  <a:prstClr val="black">
                    <a:alpha val="40000"/>
                  </a:prstClr>
                </a:outerShdw>
              </a:effectLst>
              <a:latin typeface="Trebuchet MS" panose="020B0603020202020204" pitchFamily="34" charset="0"/>
            </a:endParaRPr>
          </a:p>
        </p:txBody>
      </p:sp>
      <p:sp>
        <p:nvSpPr>
          <p:cNvPr id="7" name="Text Placeholder 6"/>
          <p:cNvSpPr>
            <a:spLocks noGrp="1"/>
          </p:cNvSpPr>
          <p:nvPr>
            <p:ph idx="1"/>
          </p:nvPr>
        </p:nvSpPr>
        <p:spPr>
          <a:xfrm>
            <a:off x="533400" y="2209800"/>
            <a:ext cx="8229600" cy="4779271"/>
          </a:xfrm>
        </p:spPr>
        <p:txBody>
          <a:bodyPr>
            <a:normAutofit/>
          </a:bodyPr>
          <a:lstStyle/>
          <a:p>
            <a:pPr marL="0" indent="0">
              <a:buNone/>
            </a:pPr>
            <a:r>
              <a:rPr lang="en-US" dirty="0">
                <a:solidFill>
                  <a:srgbClr val="525051"/>
                </a:solidFill>
              </a:rPr>
              <a:t>	</a:t>
            </a:r>
            <a:endParaRPr lang="en-US" sz="3200" dirty="0" smtClean="0">
              <a:solidFill>
                <a:srgbClr val="525051"/>
              </a:solidFill>
            </a:endParaRPr>
          </a:p>
        </p:txBody>
      </p:sp>
      <p:graphicFrame>
        <p:nvGraphicFramePr>
          <p:cNvPr id="4" name="Diagram 3"/>
          <p:cNvGraphicFramePr/>
          <p:nvPr>
            <p:extLst>
              <p:ext uri="{D42A27DB-BD31-4B8C-83A1-F6EECF244321}">
                <p14:modId xmlns:p14="http://schemas.microsoft.com/office/powerpoint/2010/main" val="2425366104"/>
              </p:ext>
            </p:extLst>
          </p:nvPr>
        </p:nvGraphicFramePr>
        <p:xfrm>
          <a:off x="533400" y="2062362"/>
          <a:ext cx="8229600" cy="4191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2579284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4">
                                            <p:graphicEl>
                                              <a:dgm id="{41673BB5-DC6D-47EA-A640-8C25D2D629DE}"/>
                                            </p:graphicEl>
                                          </p:spTgt>
                                        </p:tgtEl>
                                        <p:attrNameLst>
                                          <p:attrName>style.visibility</p:attrName>
                                        </p:attrNameLst>
                                      </p:cBhvr>
                                      <p:to>
                                        <p:strVal val="visible"/>
                                      </p:to>
                                    </p:set>
                                    <p:anim calcmode="lin" valueType="num">
                                      <p:cBhvr>
                                        <p:cTn id="7" dur="1000" fill="hold"/>
                                        <p:tgtEl>
                                          <p:spTgt spid="4">
                                            <p:graphicEl>
                                              <a:dgm id="{41673BB5-DC6D-47EA-A640-8C25D2D629DE}"/>
                                            </p:graphicEl>
                                          </p:spTgt>
                                        </p:tgtEl>
                                        <p:attrNameLst>
                                          <p:attrName>ppt_w</p:attrName>
                                        </p:attrNameLst>
                                      </p:cBhvr>
                                      <p:tavLst>
                                        <p:tav tm="0">
                                          <p:val>
                                            <p:fltVal val="0"/>
                                          </p:val>
                                        </p:tav>
                                        <p:tav tm="100000">
                                          <p:val>
                                            <p:strVal val="#ppt_w"/>
                                          </p:val>
                                        </p:tav>
                                      </p:tavLst>
                                    </p:anim>
                                    <p:anim calcmode="lin" valueType="num">
                                      <p:cBhvr>
                                        <p:cTn id="8" dur="1000" fill="hold"/>
                                        <p:tgtEl>
                                          <p:spTgt spid="4">
                                            <p:graphicEl>
                                              <a:dgm id="{41673BB5-DC6D-47EA-A640-8C25D2D629DE}"/>
                                            </p:graphicEl>
                                          </p:spTgt>
                                        </p:tgtEl>
                                        <p:attrNameLst>
                                          <p:attrName>ppt_h</p:attrName>
                                        </p:attrNameLst>
                                      </p:cBhvr>
                                      <p:tavLst>
                                        <p:tav tm="0">
                                          <p:val>
                                            <p:strVal val="#ppt_h"/>
                                          </p:val>
                                        </p:tav>
                                        <p:tav tm="100000">
                                          <p:val>
                                            <p:strVal val="#ppt_h"/>
                                          </p:val>
                                        </p:tav>
                                      </p:tavLst>
                                    </p:anim>
                                  </p:childTnLst>
                                </p:cTn>
                              </p:par>
                              <p:par>
                                <p:cTn id="9" presetID="17" presetClass="entr" presetSubtype="10" fill="hold" grpId="0" nodeType="withEffect">
                                  <p:stCondLst>
                                    <p:cond delay="0"/>
                                  </p:stCondLst>
                                  <p:childTnLst>
                                    <p:set>
                                      <p:cBhvr>
                                        <p:cTn id="10" dur="1" fill="hold">
                                          <p:stCondLst>
                                            <p:cond delay="0"/>
                                          </p:stCondLst>
                                        </p:cTn>
                                        <p:tgtEl>
                                          <p:spTgt spid="4">
                                            <p:graphicEl>
                                              <a:dgm id="{4AFED0AC-D835-4FA2-8DB7-F86320091C01}"/>
                                            </p:graphicEl>
                                          </p:spTgt>
                                        </p:tgtEl>
                                        <p:attrNameLst>
                                          <p:attrName>style.visibility</p:attrName>
                                        </p:attrNameLst>
                                      </p:cBhvr>
                                      <p:to>
                                        <p:strVal val="visible"/>
                                      </p:to>
                                    </p:set>
                                    <p:anim calcmode="lin" valueType="num">
                                      <p:cBhvr>
                                        <p:cTn id="11" dur="1000" fill="hold"/>
                                        <p:tgtEl>
                                          <p:spTgt spid="4">
                                            <p:graphicEl>
                                              <a:dgm id="{4AFED0AC-D835-4FA2-8DB7-F86320091C01}"/>
                                            </p:graphicEl>
                                          </p:spTgt>
                                        </p:tgtEl>
                                        <p:attrNameLst>
                                          <p:attrName>ppt_w</p:attrName>
                                        </p:attrNameLst>
                                      </p:cBhvr>
                                      <p:tavLst>
                                        <p:tav tm="0">
                                          <p:val>
                                            <p:fltVal val="0"/>
                                          </p:val>
                                        </p:tav>
                                        <p:tav tm="100000">
                                          <p:val>
                                            <p:strVal val="#ppt_w"/>
                                          </p:val>
                                        </p:tav>
                                      </p:tavLst>
                                    </p:anim>
                                    <p:anim calcmode="lin" valueType="num">
                                      <p:cBhvr>
                                        <p:cTn id="12" dur="1000" fill="hold"/>
                                        <p:tgtEl>
                                          <p:spTgt spid="4">
                                            <p:graphicEl>
                                              <a:dgm id="{4AFED0AC-D835-4FA2-8DB7-F86320091C01}"/>
                                            </p:graphicEl>
                                          </p:spTgt>
                                        </p:tgtEl>
                                        <p:attrNameLst>
                                          <p:attrName>ppt_h</p:attrName>
                                        </p:attrNameLst>
                                      </p:cBhvr>
                                      <p:tavLst>
                                        <p:tav tm="0">
                                          <p:val>
                                            <p:strVal val="#ppt_h"/>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17" presetClass="entr" presetSubtype="10" fill="hold" grpId="0" nodeType="clickEffect">
                                  <p:stCondLst>
                                    <p:cond delay="0"/>
                                  </p:stCondLst>
                                  <p:childTnLst>
                                    <p:set>
                                      <p:cBhvr>
                                        <p:cTn id="16" dur="1" fill="hold">
                                          <p:stCondLst>
                                            <p:cond delay="0"/>
                                          </p:stCondLst>
                                        </p:cTn>
                                        <p:tgtEl>
                                          <p:spTgt spid="4">
                                            <p:graphicEl>
                                              <a:dgm id="{A83FF43E-9810-4676-99E6-B94FC88EF093}"/>
                                            </p:graphicEl>
                                          </p:spTgt>
                                        </p:tgtEl>
                                        <p:attrNameLst>
                                          <p:attrName>style.visibility</p:attrName>
                                        </p:attrNameLst>
                                      </p:cBhvr>
                                      <p:to>
                                        <p:strVal val="visible"/>
                                      </p:to>
                                    </p:set>
                                    <p:anim calcmode="lin" valueType="num">
                                      <p:cBhvr>
                                        <p:cTn id="17" dur="1000" fill="hold"/>
                                        <p:tgtEl>
                                          <p:spTgt spid="4">
                                            <p:graphicEl>
                                              <a:dgm id="{A83FF43E-9810-4676-99E6-B94FC88EF093}"/>
                                            </p:graphicEl>
                                          </p:spTgt>
                                        </p:tgtEl>
                                        <p:attrNameLst>
                                          <p:attrName>ppt_w</p:attrName>
                                        </p:attrNameLst>
                                      </p:cBhvr>
                                      <p:tavLst>
                                        <p:tav tm="0">
                                          <p:val>
                                            <p:fltVal val="0"/>
                                          </p:val>
                                        </p:tav>
                                        <p:tav tm="100000">
                                          <p:val>
                                            <p:strVal val="#ppt_w"/>
                                          </p:val>
                                        </p:tav>
                                      </p:tavLst>
                                    </p:anim>
                                    <p:anim calcmode="lin" valueType="num">
                                      <p:cBhvr>
                                        <p:cTn id="18" dur="1000" fill="hold"/>
                                        <p:tgtEl>
                                          <p:spTgt spid="4">
                                            <p:graphicEl>
                                              <a:dgm id="{A83FF43E-9810-4676-99E6-B94FC88EF093}"/>
                                            </p:graphicEl>
                                          </p:spTgt>
                                        </p:tgtEl>
                                        <p:attrNameLst>
                                          <p:attrName>ppt_h</p:attrName>
                                        </p:attrNameLst>
                                      </p:cBhvr>
                                      <p:tavLst>
                                        <p:tav tm="0">
                                          <p:val>
                                            <p:strVal val="#ppt_h"/>
                                          </p:val>
                                        </p:tav>
                                        <p:tav tm="100000">
                                          <p:val>
                                            <p:strVal val="#ppt_h"/>
                                          </p:val>
                                        </p:tav>
                                      </p:tavLst>
                                    </p:anim>
                                  </p:childTnLst>
                                </p:cTn>
                              </p:par>
                              <p:par>
                                <p:cTn id="19" presetID="17" presetClass="entr" presetSubtype="10" fill="hold" grpId="0" nodeType="withEffect">
                                  <p:stCondLst>
                                    <p:cond delay="0"/>
                                  </p:stCondLst>
                                  <p:childTnLst>
                                    <p:set>
                                      <p:cBhvr>
                                        <p:cTn id="20" dur="1" fill="hold">
                                          <p:stCondLst>
                                            <p:cond delay="0"/>
                                          </p:stCondLst>
                                        </p:cTn>
                                        <p:tgtEl>
                                          <p:spTgt spid="4">
                                            <p:graphicEl>
                                              <a:dgm id="{CED9A906-D959-42B0-B108-D7DC73A095CF}"/>
                                            </p:graphicEl>
                                          </p:spTgt>
                                        </p:tgtEl>
                                        <p:attrNameLst>
                                          <p:attrName>style.visibility</p:attrName>
                                        </p:attrNameLst>
                                      </p:cBhvr>
                                      <p:to>
                                        <p:strVal val="visible"/>
                                      </p:to>
                                    </p:set>
                                    <p:anim calcmode="lin" valueType="num">
                                      <p:cBhvr>
                                        <p:cTn id="21" dur="1000" fill="hold"/>
                                        <p:tgtEl>
                                          <p:spTgt spid="4">
                                            <p:graphicEl>
                                              <a:dgm id="{CED9A906-D959-42B0-B108-D7DC73A095CF}"/>
                                            </p:graphicEl>
                                          </p:spTgt>
                                        </p:tgtEl>
                                        <p:attrNameLst>
                                          <p:attrName>ppt_w</p:attrName>
                                        </p:attrNameLst>
                                      </p:cBhvr>
                                      <p:tavLst>
                                        <p:tav tm="0">
                                          <p:val>
                                            <p:fltVal val="0"/>
                                          </p:val>
                                        </p:tav>
                                        <p:tav tm="100000">
                                          <p:val>
                                            <p:strVal val="#ppt_w"/>
                                          </p:val>
                                        </p:tav>
                                      </p:tavLst>
                                    </p:anim>
                                    <p:anim calcmode="lin" valueType="num">
                                      <p:cBhvr>
                                        <p:cTn id="22" dur="1000" fill="hold"/>
                                        <p:tgtEl>
                                          <p:spTgt spid="4">
                                            <p:graphicEl>
                                              <a:dgm id="{CED9A906-D959-42B0-B108-D7DC73A095CF}"/>
                                            </p:graphicEl>
                                          </p:spTgt>
                                        </p:tgtEl>
                                        <p:attrNameLst>
                                          <p:attrName>ppt_h</p:attrName>
                                        </p:attrNameLst>
                                      </p:cBhvr>
                                      <p:tavLst>
                                        <p:tav tm="0">
                                          <p:val>
                                            <p:strVal val="#ppt_h"/>
                                          </p:val>
                                        </p:tav>
                                        <p:tav tm="100000">
                                          <p:val>
                                            <p:strVal val="#ppt_h"/>
                                          </p:val>
                                        </p:tav>
                                      </p:tavLst>
                                    </p:anim>
                                  </p:childTnLst>
                                </p:cTn>
                              </p:par>
                              <p:par>
                                <p:cTn id="23" presetID="17" presetClass="entr" presetSubtype="10" fill="hold" grpId="0" nodeType="withEffect">
                                  <p:stCondLst>
                                    <p:cond delay="0"/>
                                  </p:stCondLst>
                                  <p:childTnLst>
                                    <p:set>
                                      <p:cBhvr>
                                        <p:cTn id="24" dur="1" fill="hold">
                                          <p:stCondLst>
                                            <p:cond delay="0"/>
                                          </p:stCondLst>
                                        </p:cTn>
                                        <p:tgtEl>
                                          <p:spTgt spid="4">
                                            <p:graphicEl>
                                              <a:dgm id="{3D24B86F-A2D1-47C3-9CC8-9BFF9DCAEE02}"/>
                                            </p:graphicEl>
                                          </p:spTgt>
                                        </p:tgtEl>
                                        <p:attrNameLst>
                                          <p:attrName>style.visibility</p:attrName>
                                        </p:attrNameLst>
                                      </p:cBhvr>
                                      <p:to>
                                        <p:strVal val="visible"/>
                                      </p:to>
                                    </p:set>
                                    <p:anim calcmode="lin" valueType="num">
                                      <p:cBhvr>
                                        <p:cTn id="25" dur="1000" fill="hold"/>
                                        <p:tgtEl>
                                          <p:spTgt spid="4">
                                            <p:graphicEl>
                                              <a:dgm id="{3D24B86F-A2D1-47C3-9CC8-9BFF9DCAEE02}"/>
                                            </p:graphicEl>
                                          </p:spTgt>
                                        </p:tgtEl>
                                        <p:attrNameLst>
                                          <p:attrName>ppt_w</p:attrName>
                                        </p:attrNameLst>
                                      </p:cBhvr>
                                      <p:tavLst>
                                        <p:tav tm="0">
                                          <p:val>
                                            <p:fltVal val="0"/>
                                          </p:val>
                                        </p:tav>
                                        <p:tav tm="100000">
                                          <p:val>
                                            <p:strVal val="#ppt_w"/>
                                          </p:val>
                                        </p:tav>
                                      </p:tavLst>
                                    </p:anim>
                                    <p:anim calcmode="lin" valueType="num">
                                      <p:cBhvr>
                                        <p:cTn id="26" dur="1000" fill="hold"/>
                                        <p:tgtEl>
                                          <p:spTgt spid="4">
                                            <p:graphicEl>
                                              <a:dgm id="{3D24B86F-A2D1-47C3-9CC8-9BFF9DCAEE02}"/>
                                            </p:graphicEl>
                                          </p:spTgt>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4">
                                            <p:graphicEl>
                                              <a:dgm id="{5132EE24-190A-45E5-A39B-8D9F0CDB6A11}"/>
                                            </p:graphicEl>
                                          </p:spTgt>
                                        </p:tgtEl>
                                        <p:attrNameLst>
                                          <p:attrName>style.visibility</p:attrName>
                                        </p:attrNameLst>
                                      </p:cBhvr>
                                      <p:to>
                                        <p:strVal val="visible"/>
                                      </p:to>
                                    </p:set>
                                    <p:anim calcmode="lin" valueType="num">
                                      <p:cBhvr>
                                        <p:cTn id="31" dur="1000" fill="hold"/>
                                        <p:tgtEl>
                                          <p:spTgt spid="4">
                                            <p:graphicEl>
                                              <a:dgm id="{5132EE24-190A-45E5-A39B-8D9F0CDB6A11}"/>
                                            </p:graphicEl>
                                          </p:spTgt>
                                        </p:tgtEl>
                                        <p:attrNameLst>
                                          <p:attrName>ppt_w</p:attrName>
                                        </p:attrNameLst>
                                      </p:cBhvr>
                                      <p:tavLst>
                                        <p:tav tm="0">
                                          <p:val>
                                            <p:fltVal val="0"/>
                                          </p:val>
                                        </p:tav>
                                        <p:tav tm="100000">
                                          <p:val>
                                            <p:strVal val="#ppt_w"/>
                                          </p:val>
                                        </p:tav>
                                      </p:tavLst>
                                    </p:anim>
                                    <p:anim calcmode="lin" valueType="num">
                                      <p:cBhvr>
                                        <p:cTn id="32" dur="1000" fill="hold"/>
                                        <p:tgtEl>
                                          <p:spTgt spid="4">
                                            <p:graphicEl>
                                              <a:dgm id="{5132EE24-190A-45E5-A39B-8D9F0CDB6A11}"/>
                                            </p:graphicEl>
                                          </p:spTgt>
                                        </p:tgtEl>
                                        <p:attrNameLst>
                                          <p:attrName>ppt_h</p:attrName>
                                        </p:attrNameLst>
                                      </p:cBhvr>
                                      <p:tavLst>
                                        <p:tav tm="0">
                                          <p:val>
                                            <p:strVal val="#ppt_h"/>
                                          </p:val>
                                        </p:tav>
                                        <p:tav tm="100000">
                                          <p:val>
                                            <p:strVal val="#ppt_h"/>
                                          </p:val>
                                        </p:tav>
                                      </p:tavLst>
                                    </p:anim>
                                  </p:childTnLst>
                                </p:cTn>
                              </p:par>
                              <p:par>
                                <p:cTn id="33" presetID="17" presetClass="entr" presetSubtype="10" fill="hold" grpId="0" nodeType="withEffect">
                                  <p:stCondLst>
                                    <p:cond delay="0"/>
                                  </p:stCondLst>
                                  <p:childTnLst>
                                    <p:set>
                                      <p:cBhvr>
                                        <p:cTn id="34" dur="1" fill="hold">
                                          <p:stCondLst>
                                            <p:cond delay="0"/>
                                          </p:stCondLst>
                                        </p:cTn>
                                        <p:tgtEl>
                                          <p:spTgt spid="4">
                                            <p:graphicEl>
                                              <a:dgm id="{8BB57E86-234A-42C5-B3B2-6E55FE2DE5DB}"/>
                                            </p:graphicEl>
                                          </p:spTgt>
                                        </p:tgtEl>
                                        <p:attrNameLst>
                                          <p:attrName>style.visibility</p:attrName>
                                        </p:attrNameLst>
                                      </p:cBhvr>
                                      <p:to>
                                        <p:strVal val="visible"/>
                                      </p:to>
                                    </p:set>
                                    <p:anim calcmode="lin" valueType="num">
                                      <p:cBhvr>
                                        <p:cTn id="35" dur="1000" fill="hold"/>
                                        <p:tgtEl>
                                          <p:spTgt spid="4">
                                            <p:graphicEl>
                                              <a:dgm id="{8BB57E86-234A-42C5-B3B2-6E55FE2DE5DB}"/>
                                            </p:graphicEl>
                                          </p:spTgt>
                                        </p:tgtEl>
                                        <p:attrNameLst>
                                          <p:attrName>ppt_w</p:attrName>
                                        </p:attrNameLst>
                                      </p:cBhvr>
                                      <p:tavLst>
                                        <p:tav tm="0">
                                          <p:val>
                                            <p:fltVal val="0"/>
                                          </p:val>
                                        </p:tav>
                                        <p:tav tm="100000">
                                          <p:val>
                                            <p:strVal val="#ppt_w"/>
                                          </p:val>
                                        </p:tav>
                                      </p:tavLst>
                                    </p:anim>
                                    <p:anim calcmode="lin" valueType="num">
                                      <p:cBhvr>
                                        <p:cTn id="36" dur="1000" fill="hold"/>
                                        <p:tgtEl>
                                          <p:spTgt spid="4">
                                            <p:graphicEl>
                                              <a:dgm id="{8BB57E86-234A-42C5-B3B2-6E55FE2DE5DB}"/>
                                            </p:graphicEl>
                                          </p:spTgt>
                                        </p:tgtEl>
                                        <p:attrNameLst>
                                          <p:attrName>ppt_h</p:attrName>
                                        </p:attrNameLst>
                                      </p:cBhvr>
                                      <p:tavLst>
                                        <p:tav tm="0">
                                          <p:val>
                                            <p:strVal val="#ppt_h"/>
                                          </p:val>
                                        </p:tav>
                                        <p:tav tm="100000">
                                          <p:val>
                                            <p:strVal val="#ppt_h"/>
                                          </p:val>
                                        </p:tav>
                                      </p:tavLst>
                                    </p:anim>
                                  </p:childTnLst>
                                </p:cTn>
                              </p:par>
                            </p:childTnLst>
                          </p:cTn>
                        </p:par>
                      </p:childTnLst>
                    </p:cTn>
                  </p:par>
                  <p:par>
                    <p:cTn id="37" fill="hold">
                      <p:stCondLst>
                        <p:cond delay="indefinite"/>
                      </p:stCondLst>
                      <p:childTnLst>
                        <p:par>
                          <p:cTn id="38" fill="hold">
                            <p:stCondLst>
                              <p:cond delay="0"/>
                            </p:stCondLst>
                            <p:childTnLst>
                              <p:par>
                                <p:cTn id="39" presetID="17" presetClass="entr" presetSubtype="10" fill="hold" grpId="0" nodeType="clickEffect">
                                  <p:stCondLst>
                                    <p:cond delay="0"/>
                                  </p:stCondLst>
                                  <p:childTnLst>
                                    <p:set>
                                      <p:cBhvr>
                                        <p:cTn id="40" dur="1" fill="hold">
                                          <p:stCondLst>
                                            <p:cond delay="0"/>
                                          </p:stCondLst>
                                        </p:cTn>
                                        <p:tgtEl>
                                          <p:spTgt spid="4">
                                            <p:graphicEl>
                                              <a:dgm id="{7EC03D66-AAAA-4650-8E37-FAE0FDF4C1DC}"/>
                                            </p:graphicEl>
                                          </p:spTgt>
                                        </p:tgtEl>
                                        <p:attrNameLst>
                                          <p:attrName>style.visibility</p:attrName>
                                        </p:attrNameLst>
                                      </p:cBhvr>
                                      <p:to>
                                        <p:strVal val="visible"/>
                                      </p:to>
                                    </p:set>
                                    <p:anim calcmode="lin" valueType="num">
                                      <p:cBhvr>
                                        <p:cTn id="41" dur="1000" fill="hold"/>
                                        <p:tgtEl>
                                          <p:spTgt spid="4">
                                            <p:graphicEl>
                                              <a:dgm id="{7EC03D66-AAAA-4650-8E37-FAE0FDF4C1DC}"/>
                                            </p:graphicEl>
                                          </p:spTgt>
                                        </p:tgtEl>
                                        <p:attrNameLst>
                                          <p:attrName>ppt_w</p:attrName>
                                        </p:attrNameLst>
                                      </p:cBhvr>
                                      <p:tavLst>
                                        <p:tav tm="0">
                                          <p:val>
                                            <p:fltVal val="0"/>
                                          </p:val>
                                        </p:tav>
                                        <p:tav tm="100000">
                                          <p:val>
                                            <p:strVal val="#ppt_w"/>
                                          </p:val>
                                        </p:tav>
                                      </p:tavLst>
                                    </p:anim>
                                    <p:anim calcmode="lin" valueType="num">
                                      <p:cBhvr>
                                        <p:cTn id="42" dur="1000" fill="hold"/>
                                        <p:tgtEl>
                                          <p:spTgt spid="4">
                                            <p:graphicEl>
                                              <a:dgm id="{7EC03D66-AAAA-4650-8E37-FAE0FDF4C1DC}"/>
                                            </p:graphicEl>
                                          </p:spTgt>
                                        </p:tgtEl>
                                        <p:attrNameLst>
                                          <p:attrName>ppt_h</p:attrName>
                                        </p:attrNameLst>
                                      </p:cBhvr>
                                      <p:tavLst>
                                        <p:tav tm="0">
                                          <p:val>
                                            <p:strVal val="#ppt_h"/>
                                          </p:val>
                                        </p:tav>
                                        <p:tav tm="100000">
                                          <p:val>
                                            <p:strVal val="#ppt_h"/>
                                          </p:val>
                                        </p:tav>
                                      </p:tavLst>
                                    </p:anim>
                                  </p:childTnLst>
                                </p:cTn>
                              </p:par>
                              <p:par>
                                <p:cTn id="43" presetID="17" presetClass="entr" presetSubtype="10" fill="hold" grpId="0" nodeType="withEffect">
                                  <p:stCondLst>
                                    <p:cond delay="0"/>
                                  </p:stCondLst>
                                  <p:childTnLst>
                                    <p:set>
                                      <p:cBhvr>
                                        <p:cTn id="44" dur="1" fill="hold">
                                          <p:stCondLst>
                                            <p:cond delay="0"/>
                                          </p:stCondLst>
                                        </p:cTn>
                                        <p:tgtEl>
                                          <p:spTgt spid="4">
                                            <p:graphicEl>
                                              <a:dgm id="{081AF32C-0D4B-4C3C-B59F-BE94EFB44C62}"/>
                                            </p:graphicEl>
                                          </p:spTgt>
                                        </p:tgtEl>
                                        <p:attrNameLst>
                                          <p:attrName>style.visibility</p:attrName>
                                        </p:attrNameLst>
                                      </p:cBhvr>
                                      <p:to>
                                        <p:strVal val="visible"/>
                                      </p:to>
                                    </p:set>
                                    <p:anim calcmode="lin" valueType="num">
                                      <p:cBhvr>
                                        <p:cTn id="45" dur="1000" fill="hold"/>
                                        <p:tgtEl>
                                          <p:spTgt spid="4">
                                            <p:graphicEl>
                                              <a:dgm id="{081AF32C-0D4B-4C3C-B59F-BE94EFB44C62}"/>
                                            </p:graphicEl>
                                          </p:spTgt>
                                        </p:tgtEl>
                                        <p:attrNameLst>
                                          <p:attrName>ppt_w</p:attrName>
                                        </p:attrNameLst>
                                      </p:cBhvr>
                                      <p:tavLst>
                                        <p:tav tm="0">
                                          <p:val>
                                            <p:fltVal val="0"/>
                                          </p:val>
                                        </p:tav>
                                        <p:tav tm="100000">
                                          <p:val>
                                            <p:strVal val="#ppt_w"/>
                                          </p:val>
                                        </p:tav>
                                      </p:tavLst>
                                    </p:anim>
                                    <p:anim calcmode="lin" valueType="num">
                                      <p:cBhvr>
                                        <p:cTn id="46" dur="1000" fill="hold"/>
                                        <p:tgtEl>
                                          <p:spTgt spid="4">
                                            <p:graphicEl>
                                              <a:dgm id="{081AF32C-0D4B-4C3C-B59F-BE94EFB44C62}"/>
                                            </p:graphicEl>
                                          </p:spTgt>
                                        </p:tgtEl>
                                        <p:attrNameLst>
                                          <p:attrName>ppt_h</p:attrName>
                                        </p:attrNameLst>
                                      </p:cBhvr>
                                      <p:tavLst>
                                        <p:tav tm="0">
                                          <p:val>
                                            <p:strVal val="#ppt_h"/>
                                          </p:val>
                                        </p:tav>
                                        <p:tav tm="100000">
                                          <p:val>
                                            <p:strVal val="#ppt_h"/>
                                          </p:val>
                                        </p:tav>
                                      </p:tavLst>
                                    </p:anim>
                                  </p:childTnLst>
                                </p:cTn>
                              </p:par>
                              <p:par>
                                <p:cTn id="47" presetID="17" presetClass="entr" presetSubtype="10" fill="hold" grpId="0" nodeType="withEffect">
                                  <p:stCondLst>
                                    <p:cond delay="0"/>
                                  </p:stCondLst>
                                  <p:childTnLst>
                                    <p:set>
                                      <p:cBhvr>
                                        <p:cTn id="48" dur="1" fill="hold">
                                          <p:stCondLst>
                                            <p:cond delay="0"/>
                                          </p:stCondLst>
                                        </p:cTn>
                                        <p:tgtEl>
                                          <p:spTgt spid="4">
                                            <p:graphicEl>
                                              <a:dgm id="{799BB1D6-BE97-4678-AC8E-8581B8A21049}"/>
                                            </p:graphicEl>
                                          </p:spTgt>
                                        </p:tgtEl>
                                        <p:attrNameLst>
                                          <p:attrName>style.visibility</p:attrName>
                                        </p:attrNameLst>
                                      </p:cBhvr>
                                      <p:to>
                                        <p:strVal val="visible"/>
                                      </p:to>
                                    </p:set>
                                    <p:anim calcmode="lin" valueType="num">
                                      <p:cBhvr>
                                        <p:cTn id="49" dur="1000" fill="hold"/>
                                        <p:tgtEl>
                                          <p:spTgt spid="4">
                                            <p:graphicEl>
                                              <a:dgm id="{799BB1D6-BE97-4678-AC8E-8581B8A21049}"/>
                                            </p:graphicEl>
                                          </p:spTgt>
                                        </p:tgtEl>
                                        <p:attrNameLst>
                                          <p:attrName>ppt_w</p:attrName>
                                        </p:attrNameLst>
                                      </p:cBhvr>
                                      <p:tavLst>
                                        <p:tav tm="0">
                                          <p:val>
                                            <p:fltVal val="0"/>
                                          </p:val>
                                        </p:tav>
                                        <p:tav tm="100000">
                                          <p:val>
                                            <p:strVal val="#ppt_w"/>
                                          </p:val>
                                        </p:tav>
                                      </p:tavLst>
                                    </p:anim>
                                    <p:anim calcmode="lin" valueType="num">
                                      <p:cBhvr>
                                        <p:cTn id="50" dur="1000" fill="hold"/>
                                        <p:tgtEl>
                                          <p:spTgt spid="4">
                                            <p:graphicEl>
                                              <a:dgm id="{799BB1D6-BE97-4678-AC8E-8581B8A21049}"/>
                                            </p:graphicEl>
                                          </p:spTgt>
                                        </p:tgtEl>
                                        <p:attrNameLst>
                                          <p:attrName>ppt_h</p:attrName>
                                        </p:attrNameLst>
                                      </p:cBhvr>
                                      <p:tavLst>
                                        <p:tav tm="0">
                                          <p:val>
                                            <p:strVal val="#ppt_h"/>
                                          </p:val>
                                        </p:tav>
                                        <p:tav tm="100000">
                                          <p:val>
                                            <p:strVal val="#ppt_h"/>
                                          </p:val>
                                        </p:tav>
                                      </p:tavLst>
                                    </p:anim>
                                  </p:childTnLst>
                                </p:cTn>
                              </p:par>
                            </p:childTnLst>
                          </p:cTn>
                        </p:par>
                      </p:childTnLst>
                    </p:cTn>
                  </p:par>
                  <p:par>
                    <p:cTn id="51" fill="hold">
                      <p:stCondLst>
                        <p:cond delay="indefinite"/>
                      </p:stCondLst>
                      <p:childTnLst>
                        <p:par>
                          <p:cTn id="52" fill="hold">
                            <p:stCondLst>
                              <p:cond delay="0"/>
                            </p:stCondLst>
                            <p:childTnLst>
                              <p:par>
                                <p:cTn id="53" presetID="17" presetClass="entr" presetSubtype="10" fill="hold" grpId="0" nodeType="clickEffect">
                                  <p:stCondLst>
                                    <p:cond delay="0"/>
                                  </p:stCondLst>
                                  <p:childTnLst>
                                    <p:set>
                                      <p:cBhvr>
                                        <p:cTn id="54" dur="1" fill="hold">
                                          <p:stCondLst>
                                            <p:cond delay="0"/>
                                          </p:stCondLst>
                                        </p:cTn>
                                        <p:tgtEl>
                                          <p:spTgt spid="4">
                                            <p:graphicEl>
                                              <a:dgm id="{6492AF85-BC97-4917-B11E-9E03790A7D08}"/>
                                            </p:graphicEl>
                                          </p:spTgt>
                                        </p:tgtEl>
                                        <p:attrNameLst>
                                          <p:attrName>style.visibility</p:attrName>
                                        </p:attrNameLst>
                                      </p:cBhvr>
                                      <p:to>
                                        <p:strVal val="visible"/>
                                      </p:to>
                                    </p:set>
                                    <p:anim calcmode="lin" valueType="num">
                                      <p:cBhvr>
                                        <p:cTn id="55" dur="1000" fill="hold"/>
                                        <p:tgtEl>
                                          <p:spTgt spid="4">
                                            <p:graphicEl>
                                              <a:dgm id="{6492AF85-BC97-4917-B11E-9E03790A7D08}"/>
                                            </p:graphicEl>
                                          </p:spTgt>
                                        </p:tgtEl>
                                        <p:attrNameLst>
                                          <p:attrName>ppt_w</p:attrName>
                                        </p:attrNameLst>
                                      </p:cBhvr>
                                      <p:tavLst>
                                        <p:tav tm="0">
                                          <p:val>
                                            <p:fltVal val="0"/>
                                          </p:val>
                                        </p:tav>
                                        <p:tav tm="100000">
                                          <p:val>
                                            <p:strVal val="#ppt_w"/>
                                          </p:val>
                                        </p:tav>
                                      </p:tavLst>
                                    </p:anim>
                                    <p:anim calcmode="lin" valueType="num">
                                      <p:cBhvr>
                                        <p:cTn id="56" dur="1000" fill="hold"/>
                                        <p:tgtEl>
                                          <p:spTgt spid="4">
                                            <p:graphicEl>
                                              <a:dgm id="{6492AF85-BC97-4917-B11E-9E03790A7D08}"/>
                                            </p:graphicEl>
                                          </p:spTgt>
                                        </p:tgtEl>
                                        <p:attrNameLst>
                                          <p:attrName>ppt_h</p:attrName>
                                        </p:attrNameLst>
                                      </p:cBhvr>
                                      <p:tavLst>
                                        <p:tav tm="0">
                                          <p:val>
                                            <p:strVal val="#ppt_h"/>
                                          </p:val>
                                        </p:tav>
                                        <p:tav tm="100000">
                                          <p:val>
                                            <p:strVal val="#ppt_h"/>
                                          </p:val>
                                        </p:tav>
                                      </p:tavLst>
                                    </p:anim>
                                  </p:childTnLst>
                                </p:cTn>
                              </p:par>
                              <p:par>
                                <p:cTn id="57" presetID="17" presetClass="entr" presetSubtype="10" fill="hold" grpId="0" nodeType="withEffect">
                                  <p:stCondLst>
                                    <p:cond delay="0"/>
                                  </p:stCondLst>
                                  <p:childTnLst>
                                    <p:set>
                                      <p:cBhvr>
                                        <p:cTn id="58" dur="1" fill="hold">
                                          <p:stCondLst>
                                            <p:cond delay="0"/>
                                          </p:stCondLst>
                                        </p:cTn>
                                        <p:tgtEl>
                                          <p:spTgt spid="4">
                                            <p:graphicEl>
                                              <a:dgm id="{CE6D70C5-BF69-4EC6-BD32-18ADA3B0B9DD}"/>
                                            </p:graphicEl>
                                          </p:spTgt>
                                        </p:tgtEl>
                                        <p:attrNameLst>
                                          <p:attrName>style.visibility</p:attrName>
                                        </p:attrNameLst>
                                      </p:cBhvr>
                                      <p:to>
                                        <p:strVal val="visible"/>
                                      </p:to>
                                    </p:set>
                                    <p:anim calcmode="lin" valueType="num">
                                      <p:cBhvr>
                                        <p:cTn id="59" dur="1000" fill="hold"/>
                                        <p:tgtEl>
                                          <p:spTgt spid="4">
                                            <p:graphicEl>
                                              <a:dgm id="{CE6D70C5-BF69-4EC6-BD32-18ADA3B0B9DD}"/>
                                            </p:graphicEl>
                                          </p:spTgt>
                                        </p:tgtEl>
                                        <p:attrNameLst>
                                          <p:attrName>ppt_w</p:attrName>
                                        </p:attrNameLst>
                                      </p:cBhvr>
                                      <p:tavLst>
                                        <p:tav tm="0">
                                          <p:val>
                                            <p:fltVal val="0"/>
                                          </p:val>
                                        </p:tav>
                                        <p:tav tm="100000">
                                          <p:val>
                                            <p:strVal val="#ppt_w"/>
                                          </p:val>
                                        </p:tav>
                                      </p:tavLst>
                                    </p:anim>
                                    <p:anim calcmode="lin" valueType="num">
                                      <p:cBhvr>
                                        <p:cTn id="60" dur="1000" fill="hold"/>
                                        <p:tgtEl>
                                          <p:spTgt spid="4">
                                            <p:graphicEl>
                                              <a:dgm id="{CE6D70C5-BF69-4EC6-BD32-18ADA3B0B9DD}"/>
                                            </p:graphicEl>
                                          </p:spTgt>
                                        </p:tgtEl>
                                        <p:attrNameLst>
                                          <p:attrName>ppt_h</p:attrName>
                                        </p:attrNameLst>
                                      </p:cBhvr>
                                      <p:tavLst>
                                        <p:tav tm="0">
                                          <p:val>
                                            <p:strVal val="#ppt_h"/>
                                          </p:val>
                                        </p:tav>
                                        <p:tav tm="100000">
                                          <p:val>
                                            <p:strVal val="#ppt_h"/>
                                          </p:val>
                                        </p:tav>
                                      </p:tavLst>
                                    </p:anim>
                                  </p:childTnLst>
                                </p:cTn>
                              </p:par>
                              <p:par>
                                <p:cTn id="61" presetID="17" presetClass="entr" presetSubtype="10" fill="hold" grpId="0" nodeType="withEffect">
                                  <p:stCondLst>
                                    <p:cond delay="0"/>
                                  </p:stCondLst>
                                  <p:childTnLst>
                                    <p:set>
                                      <p:cBhvr>
                                        <p:cTn id="62" dur="1" fill="hold">
                                          <p:stCondLst>
                                            <p:cond delay="0"/>
                                          </p:stCondLst>
                                        </p:cTn>
                                        <p:tgtEl>
                                          <p:spTgt spid="4">
                                            <p:graphicEl>
                                              <a:dgm id="{24F1B0C0-2923-479C-972C-426A7AB62701}"/>
                                            </p:graphicEl>
                                          </p:spTgt>
                                        </p:tgtEl>
                                        <p:attrNameLst>
                                          <p:attrName>style.visibility</p:attrName>
                                        </p:attrNameLst>
                                      </p:cBhvr>
                                      <p:to>
                                        <p:strVal val="visible"/>
                                      </p:to>
                                    </p:set>
                                    <p:anim calcmode="lin" valueType="num">
                                      <p:cBhvr>
                                        <p:cTn id="63" dur="1000" fill="hold"/>
                                        <p:tgtEl>
                                          <p:spTgt spid="4">
                                            <p:graphicEl>
                                              <a:dgm id="{24F1B0C0-2923-479C-972C-426A7AB62701}"/>
                                            </p:graphicEl>
                                          </p:spTgt>
                                        </p:tgtEl>
                                        <p:attrNameLst>
                                          <p:attrName>ppt_w</p:attrName>
                                        </p:attrNameLst>
                                      </p:cBhvr>
                                      <p:tavLst>
                                        <p:tav tm="0">
                                          <p:val>
                                            <p:fltVal val="0"/>
                                          </p:val>
                                        </p:tav>
                                        <p:tav tm="100000">
                                          <p:val>
                                            <p:strVal val="#ppt_w"/>
                                          </p:val>
                                        </p:tav>
                                      </p:tavLst>
                                    </p:anim>
                                    <p:anim calcmode="lin" valueType="num">
                                      <p:cBhvr>
                                        <p:cTn id="64" dur="1000" fill="hold"/>
                                        <p:tgtEl>
                                          <p:spTgt spid="4">
                                            <p:graphicEl>
                                              <a:dgm id="{24F1B0C0-2923-479C-972C-426A7AB62701}"/>
                                            </p:graphicEl>
                                          </p:spTgt>
                                        </p:tgtEl>
                                        <p:attrNameLst>
                                          <p:attrName>ppt_h</p:attrName>
                                        </p:attrNameLst>
                                      </p:cBhvr>
                                      <p:tavLst>
                                        <p:tav tm="0">
                                          <p:val>
                                            <p:strVal val="#ppt_h"/>
                                          </p:val>
                                        </p:tav>
                                        <p:tav tm="100000">
                                          <p:val>
                                            <p:strVal val="#ppt_h"/>
                                          </p:val>
                                        </p:tav>
                                      </p:tavLst>
                                    </p:anim>
                                  </p:childTnLst>
                                </p:cTn>
                              </p:par>
                            </p:childTnLst>
                          </p:cTn>
                        </p:par>
                      </p:childTnLst>
                    </p:cTn>
                  </p:par>
                  <p:par>
                    <p:cTn id="65" fill="hold">
                      <p:stCondLst>
                        <p:cond delay="indefinite"/>
                      </p:stCondLst>
                      <p:childTnLst>
                        <p:par>
                          <p:cTn id="66" fill="hold">
                            <p:stCondLst>
                              <p:cond delay="0"/>
                            </p:stCondLst>
                            <p:childTnLst>
                              <p:par>
                                <p:cTn id="67" presetID="17" presetClass="entr" presetSubtype="10" fill="hold" grpId="0" nodeType="clickEffect">
                                  <p:stCondLst>
                                    <p:cond delay="0"/>
                                  </p:stCondLst>
                                  <p:childTnLst>
                                    <p:set>
                                      <p:cBhvr>
                                        <p:cTn id="68" dur="1" fill="hold">
                                          <p:stCondLst>
                                            <p:cond delay="0"/>
                                          </p:stCondLst>
                                        </p:cTn>
                                        <p:tgtEl>
                                          <p:spTgt spid="4">
                                            <p:graphicEl>
                                              <a:dgm id="{4BF85BFA-FA84-4FA0-870A-C68AD2E46A5A}"/>
                                            </p:graphicEl>
                                          </p:spTgt>
                                        </p:tgtEl>
                                        <p:attrNameLst>
                                          <p:attrName>style.visibility</p:attrName>
                                        </p:attrNameLst>
                                      </p:cBhvr>
                                      <p:to>
                                        <p:strVal val="visible"/>
                                      </p:to>
                                    </p:set>
                                    <p:anim calcmode="lin" valueType="num">
                                      <p:cBhvr>
                                        <p:cTn id="69" dur="1000" fill="hold"/>
                                        <p:tgtEl>
                                          <p:spTgt spid="4">
                                            <p:graphicEl>
                                              <a:dgm id="{4BF85BFA-FA84-4FA0-870A-C68AD2E46A5A}"/>
                                            </p:graphicEl>
                                          </p:spTgt>
                                        </p:tgtEl>
                                        <p:attrNameLst>
                                          <p:attrName>ppt_w</p:attrName>
                                        </p:attrNameLst>
                                      </p:cBhvr>
                                      <p:tavLst>
                                        <p:tav tm="0">
                                          <p:val>
                                            <p:fltVal val="0"/>
                                          </p:val>
                                        </p:tav>
                                        <p:tav tm="100000">
                                          <p:val>
                                            <p:strVal val="#ppt_w"/>
                                          </p:val>
                                        </p:tav>
                                      </p:tavLst>
                                    </p:anim>
                                    <p:anim calcmode="lin" valueType="num">
                                      <p:cBhvr>
                                        <p:cTn id="70" dur="1000" fill="hold"/>
                                        <p:tgtEl>
                                          <p:spTgt spid="4">
                                            <p:graphicEl>
                                              <a:dgm id="{4BF85BFA-FA84-4FA0-870A-C68AD2E46A5A}"/>
                                            </p:graphicEl>
                                          </p:spTgt>
                                        </p:tgtEl>
                                        <p:attrNameLst>
                                          <p:attrName>ppt_h</p:attrName>
                                        </p:attrNameLst>
                                      </p:cBhvr>
                                      <p:tavLst>
                                        <p:tav tm="0">
                                          <p:val>
                                            <p:strVal val="#ppt_h"/>
                                          </p:val>
                                        </p:tav>
                                        <p:tav tm="100000">
                                          <p:val>
                                            <p:strVal val="#ppt_h"/>
                                          </p:val>
                                        </p:tav>
                                      </p:tavLst>
                                    </p:anim>
                                  </p:childTnLst>
                                </p:cTn>
                              </p:par>
                              <p:par>
                                <p:cTn id="71" presetID="17" presetClass="entr" presetSubtype="10" fill="hold" grpId="0" nodeType="withEffect">
                                  <p:stCondLst>
                                    <p:cond delay="0"/>
                                  </p:stCondLst>
                                  <p:childTnLst>
                                    <p:set>
                                      <p:cBhvr>
                                        <p:cTn id="72" dur="1" fill="hold">
                                          <p:stCondLst>
                                            <p:cond delay="0"/>
                                          </p:stCondLst>
                                        </p:cTn>
                                        <p:tgtEl>
                                          <p:spTgt spid="4">
                                            <p:graphicEl>
                                              <a:dgm id="{AEAD42A6-28B6-4074-AE12-222F61DD9FF7}"/>
                                            </p:graphicEl>
                                          </p:spTgt>
                                        </p:tgtEl>
                                        <p:attrNameLst>
                                          <p:attrName>style.visibility</p:attrName>
                                        </p:attrNameLst>
                                      </p:cBhvr>
                                      <p:to>
                                        <p:strVal val="visible"/>
                                      </p:to>
                                    </p:set>
                                    <p:anim calcmode="lin" valueType="num">
                                      <p:cBhvr>
                                        <p:cTn id="73" dur="1000" fill="hold"/>
                                        <p:tgtEl>
                                          <p:spTgt spid="4">
                                            <p:graphicEl>
                                              <a:dgm id="{AEAD42A6-28B6-4074-AE12-222F61DD9FF7}"/>
                                            </p:graphicEl>
                                          </p:spTgt>
                                        </p:tgtEl>
                                        <p:attrNameLst>
                                          <p:attrName>ppt_w</p:attrName>
                                        </p:attrNameLst>
                                      </p:cBhvr>
                                      <p:tavLst>
                                        <p:tav tm="0">
                                          <p:val>
                                            <p:fltVal val="0"/>
                                          </p:val>
                                        </p:tav>
                                        <p:tav tm="100000">
                                          <p:val>
                                            <p:strVal val="#ppt_w"/>
                                          </p:val>
                                        </p:tav>
                                      </p:tavLst>
                                    </p:anim>
                                    <p:anim calcmode="lin" valueType="num">
                                      <p:cBhvr>
                                        <p:cTn id="74" dur="1000" fill="hold"/>
                                        <p:tgtEl>
                                          <p:spTgt spid="4">
                                            <p:graphicEl>
                                              <a:dgm id="{AEAD42A6-28B6-4074-AE12-222F61DD9FF7}"/>
                                            </p:graphicEl>
                                          </p:spTgt>
                                        </p:tgtEl>
                                        <p:attrNameLst>
                                          <p:attrName>ppt_h</p:attrName>
                                        </p:attrNameLst>
                                      </p:cBhvr>
                                      <p:tavLst>
                                        <p:tav tm="0">
                                          <p:val>
                                            <p:strVal val="#ppt_h"/>
                                          </p:val>
                                        </p:tav>
                                        <p:tav tm="100000">
                                          <p:val>
                                            <p:strVal val="#ppt_h"/>
                                          </p:val>
                                        </p:tav>
                                      </p:tavLst>
                                    </p:anim>
                                  </p:childTnLst>
                                </p:cTn>
                              </p:par>
                            </p:childTnLst>
                          </p:cTn>
                        </p:par>
                      </p:childTnLst>
                    </p:cTn>
                  </p:par>
                  <p:par>
                    <p:cTn id="75" fill="hold">
                      <p:stCondLst>
                        <p:cond delay="indefinite"/>
                      </p:stCondLst>
                      <p:childTnLst>
                        <p:par>
                          <p:cTn id="76" fill="hold">
                            <p:stCondLst>
                              <p:cond delay="0"/>
                            </p:stCondLst>
                            <p:childTnLst>
                              <p:par>
                                <p:cTn id="77" presetID="17" presetClass="entr" presetSubtype="10" fill="hold" grpId="0" nodeType="clickEffect">
                                  <p:stCondLst>
                                    <p:cond delay="0"/>
                                  </p:stCondLst>
                                  <p:childTnLst>
                                    <p:set>
                                      <p:cBhvr>
                                        <p:cTn id="78" dur="1" fill="hold">
                                          <p:stCondLst>
                                            <p:cond delay="0"/>
                                          </p:stCondLst>
                                        </p:cTn>
                                        <p:tgtEl>
                                          <p:spTgt spid="4">
                                            <p:graphicEl>
                                              <a:dgm id="{BFC75476-D56D-4034-B31A-FF97F08A043F}"/>
                                            </p:graphicEl>
                                          </p:spTgt>
                                        </p:tgtEl>
                                        <p:attrNameLst>
                                          <p:attrName>style.visibility</p:attrName>
                                        </p:attrNameLst>
                                      </p:cBhvr>
                                      <p:to>
                                        <p:strVal val="visible"/>
                                      </p:to>
                                    </p:set>
                                    <p:anim calcmode="lin" valueType="num">
                                      <p:cBhvr>
                                        <p:cTn id="79" dur="1000" fill="hold"/>
                                        <p:tgtEl>
                                          <p:spTgt spid="4">
                                            <p:graphicEl>
                                              <a:dgm id="{BFC75476-D56D-4034-B31A-FF97F08A043F}"/>
                                            </p:graphicEl>
                                          </p:spTgt>
                                        </p:tgtEl>
                                        <p:attrNameLst>
                                          <p:attrName>ppt_w</p:attrName>
                                        </p:attrNameLst>
                                      </p:cBhvr>
                                      <p:tavLst>
                                        <p:tav tm="0">
                                          <p:val>
                                            <p:fltVal val="0"/>
                                          </p:val>
                                        </p:tav>
                                        <p:tav tm="100000">
                                          <p:val>
                                            <p:strVal val="#ppt_w"/>
                                          </p:val>
                                        </p:tav>
                                      </p:tavLst>
                                    </p:anim>
                                    <p:anim calcmode="lin" valueType="num">
                                      <p:cBhvr>
                                        <p:cTn id="80" dur="1000" fill="hold"/>
                                        <p:tgtEl>
                                          <p:spTgt spid="4">
                                            <p:graphicEl>
                                              <a:dgm id="{BFC75476-D56D-4034-B31A-FF97F08A043F}"/>
                                            </p:graphicEl>
                                          </p:spTgt>
                                        </p:tgtEl>
                                        <p:attrNameLst>
                                          <p:attrName>ppt_h</p:attrName>
                                        </p:attrNameLst>
                                      </p:cBhvr>
                                      <p:tavLst>
                                        <p:tav tm="0">
                                          <p:val>
                                            <p:strVal val="#ppt_h"/>
                                          </p:val>
                                        </p:tav>
                                        <p:tav tm="100000">
                                          <p:val>
                                            <p:strVal val="#ppt_h"/>
                                          </p:val>
                                        </p:tav>
                                      </p:tavLst>
                                    </p:anim>
                                  </p:childTnLst>
                                </p:cTn>
                              </p:par>
                              <p:par>
                                <p:cTn id="81" presetID="17" presetClass="entr" presetSubtype="10" fill="hold" grpId="0" nodeType="withEffect">
                                  <p:stCondLst>
                                    <p:cond delay="0"/>
                                  </p:stCondLst>
                                  <p:childTnLst>
                                    <p:set>
                                      <p:cBhvr>
                                        <p:cTn id="82" dur="1" fill="hold">
                                          <p:stCondLst>
                                            <p:cond delay="0"/>
                                          </p:stCondLst>
                                        </p:cTn>
                                        <p:tgtEl>
                                          <p:spTgt spid="4">
                                            <p:graphicEl>
                                              <a:dgm id="{26A19779-DA71-46D9-B9F9-F96456FD971B}"/>
                                            </p:graphicEl>
                                          </p:spTgt>
                                        </p:tgtEl>
                                        <p:attrNameLst>
                                          <p:attrName>style.visibility</p:attrName>
                                        </p:attrNameLst>
                                      </p:cBhvr>
                                      <p:to>
                                        <p:strVal val="visible"/>
                                      </p:to>
                                    </p:set>
                                    <p:anim calcmode="lin" valueType="num">
                                      <p:cBhvr>
                                        <p:cTn id="83" dur="1000" fill="hold"/>
                                        <p:tgtEl>
                                          <p:spTgt spid="4">
                                            <p:graphicEl>
                                              <a:dgm id="{26A19779-DA71-46D9-B9F9-F96456FD971B}"/>
                                            </p:graphicEl>
                                          </p:spTgt>
                                        </p:tgtEl>
                                        <p:attrNameLst>
                                          <p:attrName>ppt_w</p:attrName>
                                        </p:attrNameLst>
                                      </p:cBhvr>
                                      <p:tavLst>
                                        <p:tav tm="0">
                                          <p:val>
                                            <p:fltVal val="0"/>
                                          </p:val>
                                        </p:tav>
                                        <p:tav tm="100000">
                                          <p:val>
                                            <p:strVal val="#ppt_w"/>
                                          </p:val>
                                        </p:tav>
                                      </p:tavLst>
                                    </p:anim>
                                    <p:anim calcmode="lin" valueType="num">
                                      <p:cBhvr>
                                        <p:cTn id="84" dur="1000" fill="hold"/>
                                        <p:tgtEl>
                                          <p:spTgt spid="4">
                                            <p:graphicEl>
                                              <a:dgm id="{26A19779-DA71-46D9-B9F9-F96456FD971B}"/>
                                            </p:graphic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277262"/>
            <a:ext cx="2362200" cy="134516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2" name="Title 1"/>
          <p:cNvSpPr>
            <a:spLocks noGrp="1"/>
          </p:cNvSpPr>
          <p:nvPr>
            <p:ph type="title"/>
          </p:nvPr>
        </p:nvSpPr>
        <p:spPr>
          <a:xfrm>
            <a:off x="2743200" y="949842"/>
            <a:ext cx="7500257" cy="1143000"/>
          </a:xfrm>
        </p:spPr>
        <p:txBody>
          <a:bodyPr>
            <a:noAutofit/>
            <a:scene3d>
              <a:camera prst="orthographicFront"/>
              <a:lightRig rig="sunrise" dir="t"/>
            </a:scene3d>
            <a:sp3d extrusionH="203200" contourW="12700" prstMaterial="metal">
              <a:bevelT w="38100" h="38100"/>
              <a:bevelB w="38100" h="38100" prst="slope"/>
              <a:contourClr>
                <a:schemeClr val="tx1">
                  <a:lumMod val="50000"/>
                </a:schemeClr>
              </a:contourClr>
            </a:sp3d>
          </a:bodyPr>
          <a:lstStyle/>
          <a:p>
            <a:pPr algn="l"/>
            <a:r>
              <a:rPr lang="en-US" dirty="0" smtClean="0">
                <a:ln>
                  <a:solidFill>
                    <a:srgbClr val="000000"/>
                  </a:solidFill>
                </a:ln>
                <a:effectLst>
                  <a:outerShdw blurRad="50800" dist="38100" dir="13500000" algn="br" rotWithShape="0">
                    <a:prstClr val="black">
                      <a:alpha val="40000"/>
                    </a:prstClr>
                  </a:outerShdw>
                </a:effectLst>
                <a:latin typeface="Trebuchet MS" panose="020B0603020202020204" pitchFamily="34" charset="0"/>
              </a:rPr>
              <a:t>Georgia City/County Management Association</a:t>
            </a:r>
            <a:br>
              <a:rPr lang="en-US" dirty="0" smtClean="0">
                <a:ln>
                  <a:solidFill>
                    <a:srgbClr val="000000"/>
                  </a:solidFill>
                </a:ln>
                <a:effectLst>
                  <a:outerShdw blurRad="50800" dist="38100" dir="13500000" algn="br" rotWithShape="0">
                    <a:prstClr val="black">
                      <a:alpha val="40000"/>
                    </a:prstClr>
                  </a:outerShdw>
                </a:effectLst>
                <a:latin typeface="Trebuchet MS" panose="020B0603020202020204" pitchFamily="34" charset="0"/>
              </a:rPr>
            </a:br>
            <a:r>
              <a:rPr lang="en-US" sz="3600" dirty="0" smtClean="0">
                <a:ln>
                  <a:solidFill>
                    <a:srgbClr val="000000"/>
                  </a:solidFill>
                </a:ln>
                <a:effectLst>
                  <a:outerShdw blurRad="50800" dist="38100" dir="13500000" algn="br" rotWithShape="0">
                    <a:prstClr val="black">
                      <a:alpha val="40000"/>
                    </a:prstClr>
                  </a:outerShdw>
                </a:effectLst>
                <a:latin typeface="Trebuchet MS" panose="020B0603020202020204" pitchFamily="34" charset="0"/>
              </a:rPr>
              <a:t>Contract</a:t>
            </a:r>
            <a:r>
              <a:rPr lang="en-US" dirty="0" smtClean="0">
                <a:ln>
                  <a:solidFill>
                    <a:srgbClr val="000000"/>
                  </a:solidFill>
                </a:ln>
                <a:effectLst>
                  <a:outerShdw blurRad="50800" dist="38100" dir="13500000" algn="br" rotWithShape="0">
                    <a:prstClr val="black">
                      <a:alpha val="40000"/>
                    </a:prstClr>
                  </a:outerShdw>
                </a:effectLst>
                <a:latin typeface="Trebuchet MS" panose="020B0603020202020204" pitchFamily="34" charset="0"/>
              </a:rPr>
              <a:t>           </a:t>
            </a:r>
            <a:r>
              <a:rPr lang="en-US" sz="5400" dirty="0" smtClean="0">
                <a:ln>
                  <a:solidFill>
                    <a:srgbClr val="000000"/>
                  </a:solidFill>
                </a:ln>
                <a:effectLst>
                  <a:outerShdw blurRad="50800" dist="38100" dir="2700000" algn="tl" rotWithShape="0">
                    <a:prstClr val="black">
                      <a:alpha val="40000"/>
                    </a:prstClr>
                  </a:outerShdw>
                </a:effectLst>
                <a:latin typeface="Trebuchet MS" panose="020B0603020202020204" pitchFamily="34" charset="0"/>
              </a:rPr>
              <a:t/>
            </a:r>
            <a:br>
              <a:rPr lang="en-US" sz="5400" dirty="0" smtClean="0">
                <a:ln>
                  <a:solidFill>
                    <a:srgbClr val="000000"/>
                  </a:solidFill>
                </a:ln>
                <a:effectLst>
                  <a:outerShdw blurRad="50800" dist="38100" dir="2700000" algn="tl" rotWithShape="0">
                    <a:prstClr val="black">
                      <a:alpha val="40000"/>
                    </a:prstClr>
                  </a:outerShdw>
                </a:effectLst>
                <a:latin typeface="Trebuchet MS" panose="020B0603020202020204" pitchFamily="34" charset="0"/>
              </a:rPr>
            </a:br>
            <a:endParaRPr lang="en-US" sz="5400" dirty="0">
              <a:ln>
                <a:solidFill>
                  <a:srgbClr val="000000"/>
                </a:solidFill>
              </a:ln>
              <a:effectLst>
                <a:outerShdw blurRad="50800" dist="38100" dir="2700000" algn="tl" rotWithShape="0">
                  <a:prstClr val="black">
                    <a:alpha val="40000"/>
                  </a:prstClr>
                </a:outerShdw>
              </a:effectLst>
              <a:latin typeface="Trebuchet MS" panose="020B0603020202020204" pitchFamily="34" charset="0"/>
            </a:endParaRPr>
          </a:p>
        </p:txBody>
      </p:sp>
      <p:sp>
        <p:nvSpPr>
          <p:cNvPr id="7" name="Text Placeholder 6"/>
          <p:cNvSpPr>
            <a:spLocks noGrp="1"/>
          </p:cNvSpPr>
          <p:nvPr>
            <p:ph idx="1"/>
          </p:nvPr>
        </p:nvSpPr>
        <p:spPr>
          <a:xfrm>
            <a:off x="533400" y="2209800"/>
            <a:ext cx="8229600" cy="4779271"/>
          </a:xfrm>
        </p:spPr>
        <p:txBody>
          <a:bodyPr>
            <a:normAutofit/>
          </a:bodyPr>
          <a:lstStyle/>
          <a:p>
            <a:pPr marL="0" indent="0">
              <a:buNone/>
            </a:pPr>
            <a:r>
              <a:rPr lang="en-US" dirty="0">
                <a:solidFill>
                  <a:srgbClr val="525051"/>
                </a:solidFill>
              </a:rPr>
              <a:t>	</a:t>
            </a:r>
            <a:endParaRPr lang="en-US" sz="3200" dirty="0" smtClean="0">
              <a:solidFill>
                <a:srgbClr val="525051"/>
              </a:solidFill>
            </a:endParaRPr>
          </a:p>
        </p:txBody>
      </p:sp>
      <p:graphicFrame>
        <p:nvGraphicFramePr>
          <p:cNvPr id="6" name="Diagram 5"/>
          <p:cNvGraphicFramePr/>
          <p:nvPr>
            <p:extLst>
              <p:ext uri="{D42A27DB-BD31-4B8C-83A1-F6EECF244321}">
                <p14:modId xmlns:p14="http://schemas.microsoft.com/office/powerpoint/2010/main" val="1714773532"/>
              </p:ext>
            </p:extLst>
          </p:nvPr>
        </p:nvGraphicFramePr>
        <p:xfrm>
          <a:off x="228600" y="2362200"/>
          <a:ext cx="8610600" cy="3429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317291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6">
                                            <p:graphicEl>
                                              <a:dgm id="{07E1439A-5010-4A87-8C77-86C8266DD53B}"/>
                                            </p:graphicEl>
                                          </p:spTgt>
                                        </p:tgtEl>
                                        <p:attrNameLst>
                                          <p:attrName>style.visibility</p:attrName>
                                        </p:attrNameLst>
                                      </p:cBhvr>
                                      <p:to>
                                        <p:strVal val="visible"/>
                                      </p:to>
                                    </p:set>
                                    <p:anim calcmode="lin" valueType="num">
                                      <p:cBhvr>
                                        <p:cTn id="7" dur="1000" fill="hold"/>
                                        <p:tgtEl>
                                          <p:spTgt spid="6">
                                            <p:graphicEl>
                                              <a:dgm id="{07E1439A-5010-4A87-8C77-86C8266DD53B}"/>
                                            </p:graphicEl>
                                          </p:spTgt>
                                        </p:tgtEl>
                                        <p:attrNameLst>
                                          <p:attrName>ppt_w</p:attrName>
                                        </p:attrNameLst>
                                      </p:cBhvr>
                                      <p:tavLst>
                                        <p:tav tm="0">
                                          <p:val>
                                            <p:fltVal val="0"/>
                                          </p:val>
                                        </p:tav>
                                        <p:tav tm="100000">
                                          <p:val>
                                            <p:strVal val="#ppt_w"/>
                                          </p:val>
                                        </p:tav>
                                      </p:tavLst>
                                    </p:anim>
                                    <p:anim calcmode="lin" valueType="num">
                                      <p:cBhvr>
                                        <p:cTn id="8" dur="1000" fill="hold"/>
                                        <p:tgtEl>
                                          <p:spTgt spid="6">
                                            <p:graphicEl>
                                              <a:dgm id="{07E1439A-5010-4A87-8C77-86C8266DD53B}"/>
                                            </p:graphicEl>
                                          </p:spTgt>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6">
                                            <p:graphicEl>
                                              <a:dgm id="{02F3508A-16EB-425A-8B1B-BEA3BEB525EA}"/>
                                            </p:graphicEl>
                                          </p:spTgt>
                                        </p:tgtEl>
                                        <p:attrNameLst>
                                          <p:attrName>style.visibility</p:attrName>
                                        </p:attrNameLst>
                                      </p:cBhvr>
                                      <p:to>
                                        <p:strVal val="visible"/>
                                      </p:to>
                                    </p:set>
                                    <p:anim calcmode="lin" valueType="num">
                                      <p:cBhvr>
                                        <p:cTn id="13" dur="1000" fill="hold"/>
                                        <p:tgtEl>
                                          <p:spTgt spid="6">
                                            <p:graphicEl>
                                              <a:dgm id="{02F3508A-16EB-425A-8B1B-BEA3BEB525EA}"/>
                                            </p:graphicEl>
                                          </p:spTgt>
                                        </p:tgtEl>
                                        <p:attrNameLst>
                                          <p:attrName>ppt_w</p:attrName>
                                        </p:attrNameLst>
                                      </p:cBhvr>
                                      <p:tavLst>
                                        <p:tav tm="0">
                                          <p:val>
                                            <p:fltVal val="0"/>
                                          </p:val>
                                        </p:tav>
                                        <p:tav tm="100000">
                                          <p:val>
                                            <p:strVal val="#ppt_w"/>
                                          </p:val>
                                        </p:tav>
                                      </p:tavLst>
                                    </p:anim>
                                    <p:anim calcmode="lin" valueType="num">
                                      <p:cBhvr>
                                        <p:cTn id="14" dur="1000" fill="hold"/>
                                        <p:tgtEl>
                                          <p:spTgt spid="6">
                                            <p:graphicEl>
                                              <a:dgm id="{02F3508A-16EB-425A-8B1B-BEA3BEB525EA}"/>
                                            </p:graphicEl>
                                          </p:spTgt>
                                        </p:tgtEl>
                                        <p:attrNameLst>
                                          <p:attrName>ppt_h</p:attrName>
                                        </p:attrNameLst>
                                      </p:cBhvr>
                                      <p:tavLst>
                                        <p:tav tm="0">
                                          <p:val>
                                            <p:strVal val="#ppt_h"/>
                                          </p:val>
                                        </p:tav>
                                        <p:tav tm="100000">
                                          <p:val>
                                            <p:strVal val="#ppt_h"/>
                                          </p:val>
                                        </p:tav>
                                      </p:tavLst>
                                    </p:anim>
                                  </p:childTnLst>
                                </p:cTn>
                              </p:par>
                              <p:par>
                                <p:cTn id="15" presetID="17" presetClass="entr" presetSubtype="10" fill="hold" grpId="0" nodeType="withEffect">
                                  <p:stCondLst>
                                    <p:cond delay="0"/>
                                  </p:stCondLst>
                                  <p:childTnLst>
                                    <p:set>
                                      <p:cBhvr>
                                        <p:cTn id="16" dur="1" fill="hold">
                                          <p:stCondLst>
                                            <p:cond delay="0"/>
                                          </p:stCondLst>
                                        </p:cTn>
                                        <p:tgtEl>
                                          <p:spTgt spid="6">
                                            <p:graphicEl>
                                              <a:dgm id="{E37530BA-FCB6-4DB7-AF05-CEAECC0C74EC}"/>
                                            </p:graphicEl>
                                          </p:spTgt>
                                        </p:tgtEl>
                                        <p:attrNameLst>
                                          <p:attrName>style.visibility</p:attrName>
                                        </p:attrNameLst>
                                      </p:cBhvr>
                                      <p:to>
                                        <p:strVal val="visible"/>
                                      </p:to>
                                    </p:set>
                                    <p:anim calcmode="lin" valueType="num">
                                      <p:cBhvr>
                                        <p:cTn id="17" dur="1000" fill="hold"/>
                                        <p:tgtEl>
                                          <p:spTgt spid="6">
                                            <p:graphicEl>
                                              <a:dgm id="{E37530BA-FCB6-4DB7-AF05-CEAECC0C74EC}"/>
                                            </p:graphicEl>
                                          </p:spTgt>
                                        </p:tgtEl>
                                        <p:attrNameLst>
                                          <p:attrName>ppt_w</p:attrName>
                                        </p:attrNameLst>
                                      </p:cBhvr>
                                      <p:tavLst>
                                        <p:tav tm="0">
                                          <p:val>
                                            <p:fltVal val="0"/>
                                          </p:val>
                                        </p:tav>
                                        <p:tav tm="100000">
                                          <p:val>
                                            <p:strVal val="#ppt_w"/>
                                          </p:val>
                                        </p:tav>
                                      </p:tavLst>
                                    </p:anim>
                                    <p:anim calcmode="lin" valueType="num">
                                      <p:cBhvr>
                                        <p:cTn id="18" dur="1000" fill="hold"/>
                                        <p:tgtEl>
                                          <p:spTgt spid="6">
                                            <p:graphicEl>
                                              <a:dgm id="{E37530BA-FCB6-4DB7-AF05-CEAECC0C74EC}"/>
                                            </p:graphicEl>
                                          </p:spTgt>
                                        </p:tgtEl>
                                        <p:attrNameLst>
                                          <p:attrName>ppt_h</p:attrName>
                                        </p:attrNameLst>
                                      </p:cBhvr>
                                      <p:tavLst>
                                        <p:tav tm="0">
                                          <p:val>
                                            <p:strVal val="#ppt_h"/>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17" presetClass="entr" presetSubtype="10" fill="hold" grpId="0" nodeType="clickEffect">
                                  <p:stCondLst>
                                    <p:cond delay="0"/>
                                  </p:stCondLst>
                                  <p:childTnLst>
                                    <p:set>
                                      <p:cBhvr>
                                        <p:cTn id="22" dur="1" fill="hold">
                                          <p:stCondLst>
                                            <p:cond delay="0"/>
                                          </p:stCondLst>
                                        </p:cTn>
                                        <p:tgtEl>
                                          <p:spTgt spid="6">
                                            <p:graphicEl>
                                              <a:dgm id="{2BBC6680-2A9E-4D5D-B2E6-5D34B91D2116}"/>
                                            </p:graphicEl>
                                          </p:spTgt>
                                        </p:tgtEl>
                                        <p:attrNameLst>
                                          <p:attrName>style.visibility</p:attrName>
                                        </p:attrNameLst>
                                      </p:cBhvr>
                                      <p:to>
                                        <p:strVal val="visible"/>
                                      </p:to>
                                    </p:set>
                                    <p:anim calcmode="lin" valueType="num">
                                      <p:cBhvr>
                                        <p:cTn id="23" dur="1000" fill="hold"/>
                                        <p:tgtEl>
                                          <p:spTgt spid="6">
                                            <p:graphicEl>
                                              <a:dgm id="{2BBC6680-2A9E-4D5D-B2E6-5D34B91D2116}"/>
                                            </p:graphicEl>
                                          </p:spTgt>
                                        </p:tgtEl>
                                        <p:attrNameLst>
                                          <p:attrName>ppt_w</p:attrName>
                                        </p:attrNameLst>
                                      </p:cBhvr>
                                      <p:tavLst>
                                        <p:tav tm="0">
                                          <p:val>
                                            <p:fltVal val="0"/>
                                          </p:val>
                                        </p:tav>
                                        <p:tav tm="100000">
                                          <p:val>
                                            <p:strVal val="#ppt_w"/>
                                          </p:val>
                                        </p:tav>
                                      </p:tavLst>
                                    </p:anim>
                                    <p:anim calcmode="lin" valueType="num">
                                      <p:cBhvr>
                                        <p:cTn id="24" dur="1000" fill="hold"/>
                                        <p:tgtEl>
                                          <p:spTgt spid="6">
                                            <p:graphicEl>
                                              <a:dgm id="{2BBC6680-2A9E-4D5D-B2E6-5D34B91D2116}"/>
                                            </p:graphicEl>
                                          </p:spTgt>
                                        </p:tgtEl>
                                        <p:attrNameLst>
                                          <p:attrName>ppt_h</p:attrName>
                                        </p:attrNameLst>
                                      </p:cBhvr>
                                      <p:tavLst>
                                        <p:tav tm="0">
                                          <p:val>
                                            <p:strVal val="#ppt_h"/>
                                          </p:val>
                                        </p:tav>
                                        <p:tav tm="100000">
                                          <p:val>
                                            <p:strVal val="#ppt_h"/>
                                          </p:val>
                                        </p:tav>
                                      </p:tavLst>
                                    </p:anim>
                                  </p:childTnLst>
                                </p:cTn>
                              </p:par>
                              <p:par>
                                <p:cTn id="25" presetID="17" presetClass="entr" presetSubtype="10" fill="hold" grpId="0" nodeType="withEffect">
                                  <p:stCondLst>
                                    <p:cond delay="0"/>
                                  </p:stCondLst>
                                  <p:childTnLst>
                                    <p:set>
                                      <p:cBhvr>
                                        <p:cTn id="26" dur="1" fill="hold">
                                          <p:stCondLst>
                                            <p:cond delay="0"/>
                                          </p:stCondLst>
                                        </p:cTn>
                                        <p:tgtEl>
                                          <p:spTgt spid="6">
                                            <p:graphicEl>
                                              <a:dgm id="{5FCDF17E-9A65-472D-BECA-76CA73814D9D}"/>
                                            </p:graphicEl>
                                          </p:spTgt>
                                        </p:tgtEl>
                                        <p:attrNameLst>
                                          <p:attrName>style.visibility</p:attrName>
                                        </p:attrNameLst>
                                      </p:cBhvr>
                                      <p:to>
                                        <p:strVal val="visible"/>
                                      </p:to>
                                    </p:set>
                                    <p:anim calcmode="lin" valueType="num">
                                      <p:cBhvr>
                                        <p:cTn id="27" dur="1000" fill="hold"/>
                                        <p:tgtEl>
                                          <p:spTgt spid="6">
                                            <p:graphicEl>
                                              <a:dgm id="{5FCDF17E-9A65-472D-BECA-76CA73814D9D}"/>
                                            </p:graphicEl>
                                          </p:spTgt>
                                        </p:tgtEl>
                                        <p:attrNameLst>
                                          <p:attrName>ppt_w</p:attrName>
                                        </p:attrNameLst>
                                      </p:cBhvr>
                                      <p:tavLst>
                                        <p:tav tm="0">
                                          <p:val>
                                            <p:fltVal val="0"/>
                                          </p:val>
                                        </p:tav>
                                        <p:tav tm="100000">
                                          <p:val>
                                            <p:strVal val="#ppt_w"/>
                                          </p:val>
                                        </p:tav>
                                      </p:tavLst>
                                    </p:anim>
                                    <p:anim calcmode="lin" valueType="num">
                                      <p:cBhvr>
                                        <p:cTn id="28" dur="1000" fill="hold"/>
                                        <p:tgtEl>
                                          <p:spTgt spid="6">
                                            <p:graphicEl>
                                              <a:dgm id="{5FCDF17E-9A65-472D-BECA-76CA73814D9D}"/>
                                            </p:graphicEl>
                                          </p:spTgt>
                                        </p:tgtEl>
                                        <p:attrNameLst>
                                          <p:attrName>ppt_h</p:attrName>
                                        </p:attrNameLst>
                                      </p:cBhvr>
                                      <p:tavLst>
                                        <p:tav tm="0">
                                          <p:val>
                                            <p:strVal val="#ppt_h"/>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17" presetClass="entr" presetSubtype="10" fill="hold" grpId="0" nodeType="clickEffect">
                                  <p:stCondLst>
                                    <p:cond delay="0"/>
                                  </p:stCondLst>
                                  <p:childTnLst>
                                    <p:set>
                                      <p:cBhvr>
                                        <p:cTn id="32" dur="1" fill="hold">
                                          <p:stCondLst>
                                            <p:cond delay="0"/>
                                          </p:stCondLst>
                                        </p:cTn>
                                        <p:tgtEl>
                                          <p:spTgt spid="6">
                                            <p:graphicEl>
                                              <a:dgm id="{279FEF77-CFB5-43EB-AEC6-9D7ECB22C74F}"/>
                                            </p:graphicEl>
                                          </p:spTgt>
                                        </p:tgtEl>
                                        <p:attrNameLst>
                                          <p:attrName>style.visibility</p:attrName>
                                        </p:attrNameLst>
                                      </p:cBhvr>
                                      <p:to>
                                        <p:strVal val="visible"/>
                                      </p:to>
                                    </p:set>
                                    <p:anim calcmode="lin" valueType="num">
                                      <p:cBhvr>
                                        <p:cTn id="33" dur="1000" fill="hold"/>
                                        <p:tgtEl>
                                          <p:spTgt spid="6">
                                            <p:graphicEl>
                                              <a:dgm id="{279FEF77-CFB5-43EB-AEC6-9D7ECB22C74F}"/>
                                            </p:graphicEl>
                                          </p:spTgt>
                                        </p:tgtEl>
                                        <p:attrNameLst>
                                          <p:attrName>ppt_w</p:attrName>
                                        </p:attrNameLst>
                                      </p:cBhvr>
                                      <p:tavLst>
                                        <p:tav tm="0">
                                          <p:val>
                                            <p:fltVal val="0"/>
                                          </p:val>
                                        </p:tav>
                                        <p:tav tm="100000">
                                          <p:val>
                                            <p:strVal val="#ppt_w"/>
                                          </p:val>
                                        </p:tav>
                                      </p:tavLst>
                                    </p:anim>
                                    <p:anim calcmode="lin" valueType="num">
                                      <p:cBhvr>
                                        <p:cTn id="34" dur="1000" fill="hold"/>
                                        <p:tgtEl>
                                          <p:spTgt spid="6">
                                            <p:graphicEl>
                                              <a:dgm id="{279FEF77-CFB5-43EB-AEC6-9D7ECB22C74F}"/>
                                            </p:graphicEl>
                                          </p:spTgt>
                                        </p:tgtEl>
                                        <p:attrNameLst>
                                          <p:attrName>ppt_h</p:attrName>
                                        </p:attrNameLst>
                                      </p:cBhvr>
                                      <p:tavLst>
                                        <p:tav tm="0">
                                          <p:val>
                                            <p:strVal val="#ppt_h"/>
                                          </p:val>
                                        </p:tav>
                                        <p:tav tm="100000">
                                          <p:val>
                                            <p:strVal val="#ppt_h"/>
                                          </p:val>
                                        </p:tav>
                                      </p:tavLst>
                                    </p:anim>
                                  </p:childTnLst>
                                </p:cTn>
                              </p:par>
                              <p:par>
                                <p:cTn id="35" presetID="17" presetClass="entr" presetSubtype="10" fill="hold" grpId="0" nodeType="withEffect">
                                  <p:stCondLst>
                                    <p:cond delay="0"/>
                                  </p:stCondLst>
                                  <p:childTnLst>
                                    <p:set>
                                      <p:cBhvr>
                                        <p:cTn id="36" dur="1" fill="hold">
                                          <p:stCondLst>
                                            <p:cond delay="0"/>
                                          </p:stCondLst>
                                        </p:cTn>
                                        <p:tgtEl>
                                          <p:spTgt spid="6">
                                            <p:graphicEl>
                                              <a:dgm id="{5514E973-F247-4B16-A920-C4D120FC81E8}"/>
                                            </p:graphicEl>
                                          </p:spTgt>
                                        </p:tgtEl>
                                        <p:attrNameLst>
                                          <p:attrName>style.visibility</p:attrName>
                                        </p:attrNameLst>
                                      </p:cBhvr>
                                      <p:to>
                                        <p:strVal val="visible"/>
                                      </p:to>
                                    </p:set>
                                    <p:anim calcmode="lin" valueType="num">
                                      <p:cBhvr>
                                        <p:cTn id="37" dur="1000" fill="hold"/>
                                        <p:tgtEl>
                                          <p:spTgt spid="6">
                                            <p:graphicEl>
                                              <a:dgm id="{5514E973-F247-4B16-A920-C4D120FC81E8}"/>
                                            </p:graphicEl>
                                          </p:spTgt>
                                        </p:tgtEl>
                                        <p:attrNameLst>
                                          <p:attrName>ppt_w</p:attrName>
                                        </p:attrNameLst>
                                      </p:cBhvr>
                                      <p:tavLst>
                                        <p:tav tm="0">
                                          <p:val>
                                            <p:fltVal val="0"/>
                                          </p:val>
                                        </p:tav>
                                        <p:tav tm="100000">
                                          <p:val>
                                            <p:strVal val="#ppt_w"/>
                                          </p:val>
                                        </p:tav>
                                      </p:tavLst>
                                    </p:anim>
                                    <p:anim calcmode="lin" valueType="num">
                                      <p:cBhvr>
                                        <p:cTn id="38" dur="1000" fill="hold"/>
                                        <p:tgtEl>
                                          <p:spTgt spid="6">
                                            <p:graphicEl>
                                              <a:dgm id="{5514E973-F247-4B16-A920-C4D120FC81E8}"/>
                                            </p:graphicEl>
                                          </p:spTgt>
                                        </p:tgtEl>
                                        <p:attrNameLst>
                                          <p:attrName>ppt_h</p:attrName>
                                        </p:attrNameLst>
                                      </p:cBhvr>
                                      <p:tavLst>
                                        <p:tav tm="0">
                                          <p:val>
                                            <p:strVal val="#ppt_h"/>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17" presetClass="entr" presetSubtype="10" fill="hold" grpId="0" nodeType="clickEffect">
                                  <p:stCondLst>
                                    <p:cond delay="0"/>
                                  </p:stCondLst>
                                  <p:childTnLst>
                                    <p:set>
                                      <p:cBhvr>
                                        <p:cTn id="42" dur="1" fill="hold">
                                          <p:stCondLst>
                                            <p:cond delay="0"/>
                                          </p:stCondLst>
                                        </p:cTn>
                                        <p:tgtEl>
                                          <p:spTgt spid="6">
                                            <p:graphicEl>
                                              <a:dgm id="{6453C5C3-38FE-4A23-B908-E4CBCCF81E34}"/>
                                            </p:graphicEl>
                                          </p:spTgt>
                                        </p:tgtEl>
                                        <p:attrNameLst>
                                          <p:attrName>style.visibility</p:attrName>
                                        </p:attrNameLst>
                                      </p:cBhvr>
                                      <p:to>
                                        <p:strVal val="visible"/>
                                      </p:to>
                                    </p:set>
                                    <p:anim calcmode="lin" valueType="num">
                                      <p:cBhvr>
                                        <p:cTn id="43" dur="1000" fill="hold"/>
                                        <p:tgtEl>
                                          <p:spTgt spid="6">
                                            <p:graphicEl>
                                              <a:dgm id="{6453C5C3-38FE-4A23-B908-E4CBCCF81E34}"/>
                                            </p:graphicEl>
                                          </p:spTgt>
                                        </p:tgtEl>
                                        <p:attrNameLst>
                                          <p:attrName>ppt_w</p:attrName>
                                        </p:attrNameLst>
                                      </p:cBhvr>
                                      <p:tavLst>
                                        <p:tav tm="0">
                                          <p:val>
                                            <p:fltVal val="0"/>
                                          </p:val>
                                        </p:tav>
                                        <p:tav tm="100000">
                                          <p:val>
                                            <p:strVal val="#ppt_w"/>
                                          </p:val>
                                        </p:tav>
                                      </p:tavLst>
                                    </p:anim>
                                    <p:anim calcmode="lin" valueType="num">
                                      <p:cBhvr>
                                        <p:cTn id="44" dur="1000" fill="hold"/>
                                        <p:tgtEl>
                                          <p:spTgt spid="6">
                                            <p:graphicEl>
                                              <a:dgm id="{6453C5C3-38FE-4A23-B908-E4CBCCF81E34}"/>
                                            </p:graphicEl>
                                          </p:spTgt>
                                        </p:tgtEl>
                                        <p:attrNameLst>
                                          <p:attrName>ppt_h</p:attrName>
                                        </p:attrNameLst>
                                      </p:cBhvr>
                                      <p:tavLst>
                                        <p:tav tm="0">
                                          <p:val>
                                            <p:strVal val="#ppt_h"/>
                                          </p:val>
                                        </p:tav>
                                        <p:tav tm="100000">
                                          <p:val>
                                            <p:strVal val="#ppt_h"/>
                                          </p:val>
                                        </p:tav>
                                      </p:tavLst>
                                    </p:anim>
                                  </p:childTnLst>
                                </p:cTn>
                              </p:par>
                              <p:par>
                                <p:cTn id="45" presetID="17" presetClass="entr" presetSubtype="10" fill="hold" grpId="0" nodeType="withEffect">
                                  <p:stCondLst>
                                    <p:cond delay="0"/>
                                  </p:stCondLst>
                                  <p:childTnLst>
                                    <p:set>
                                      <p:cBhvr>
                                        <p:cTn id="46" dur="1" fill="hold">
                                          <p:stCondLst>
                                            <p:cond delay="0"/>
                                          </p:stCondLst>
                                        </p:cTn>
                                        <p:tgtEl>
                                          <p:spTgt spid="6">
                                            <p:graphicEl>
                                              <a:dgm id="{593EECBC-2C23-45EC-A971-DF0A6CC85638}"/>
                                            </p:graphicEl>
                                          </p:spTgt>
                                        </p:tgtEl>
                                        <p:attrNameLst>
                                          <p:attrName>style.visibility</p:attrName>
                                        </p:attrNameLst>
                                      </p:cBhvr>
                                      <p:to>
                                        <p:strVal val="visible"/>
                                      </p:to>
                                    </p:set>
                                    <p:anim calcmode="lin" valueType="num">
                                      <p:cBhvr>
                                        <p:cTn id="47" dur="1000" fill="hold"/>
                                        <p:tgtEl>
                                          <p:spTgt spid="6">
                                            <p:graphicEl>
                                              <a:dgm id="{593EECBC-2C23-45EC-A971-DF0A6CC85638}"/>
                                            </p:graphicEl>
                                          </p:spTgt>
                                        </p:tgtEl>
                                        <p:attrNameLst>
                                          <p:attrName>ppt_w</p:attrName>
                                        </p:attrNameLst>
                                      </p:cBhvr>
                                      <p:tavLst>
                                        <p:tav tm="0">
                                          <p:val>
                                            <p:fltVal val="0"/>
                                          </p:val>
                                        </p:tav>
                                        <p:tav tm="100000">
                                          <p:val>
                                            <p:strVal val="#ppt_w"/>
                                          </p:val>
                                        </p:tav>
                                      </p:tavLst>
                                    </p:anim>
                                    <p:anim calcmode="lin" valueType="num">
                                      <p:cBhvr>
                                        <p:cTn id="48" dur="1000" fill="hold"/>
                                        <p:tgtEl>
                                          <p:spTgt spid="6">
                                            <p:graphicEl>
                                              <a:dgm id="{593EECBC-2C23-45EC-A971-DF0A6CC85638}"/>
                                            </p:graphicEl>
                                          </p:spTgt>
                                        </p:tgtEl>
                                        <p:attrNameLst>
                                          <p:attrName>ppt_h</p:attrName>
                                        </p:attrNameLst>
                                      </p:cBhvr>
                                      <p:tavLst>
                                        <p:tav tm="0">
                                          <p:val>
                                            <p:strVal val="#ppt_h"/>
                                          </p:val>
                                        </p:tav>
                                        <p:tav tm="100000">
                                          <p:val>
                                            <p:strVal val="#ppt_h"/>
                                          </p:val>
                                        </p:tav>
                                      </p:tavLst>
                                    </p:anim>
                                  </p:childTnLst>
                                </p:cTn>
                              </p:par>
                            </p:childTnLst>
                          </p:cTn>
                        </p:par>
                      </p:childTnLst>
                    </p:cTn>
                  </p:par>
                  <p:par>
                    <p:cTn id="49" fill="hold">
                      <p:stCondLst>
                        <p:cond delay="indefinite"/>
                      </p:stCondLst>
                      <p:childTnLst>
                        <p:par>
                          <p:cTn id="50" fill="hold">
                            <p:stCondLst>
                              <p:cond delay="0"/>
                            </p:stCondLst>
                            <p:childTnLst>
                              <p:par>
                                <p:cTn id="51" presetID="17" presetClass="entr" presetSubtype="10" fill="hold" grpId="0" nodeType="clickEffect">
                                  <p:stCondLst>
                                    <p:cond delay="0"/>
                                  </p:stCondLst>
                                  <p:childTnLst>
                                    <p:set>
                                      <p:cBhvr>
                                        <p:cTn id="52" dur="1" fill="hold">
                                          <p:stCondLst>
                                            <p:cond delay="0"/>
                                          </p:stCondLst>
                                        </p:cTn>
                                        <p:tgtEl>
                                          <p:spTgt spid="6">
                                            <p:graphicEl>
                                              <a:dgm id="{00004A60-C254-4D84-B6F0-8419EA35A91B}"/>
                                            </p:graphicEl>
                                          </p:spTgt>
                                        </p:tgtEl>
                                        <p:attrNameLst>
                                          <p:attrName>style.visibility</p:attrName>
                                        </p:attrNameLst>
                                      </p:cBhvr>
                                      <p:to>
                                        <p:strVal val="visible"/>
                                      </p:to>
                                    </p:set>
                                    <p:anim calcmode="lin" valueType="num">
                                      <p:cBhvr>
                                        <p:cTn id="53" dur="1000" fill="hold"/>
                                        <p:tgtEl>
                                          <p:spTgt spid="6">
                                            <p:graphicEl>
                                              <a:dgm id="{00004A60-C254-4D84-B6F0-8419EA35A91B}"/>
                                            </p:graphicEl>
                                          </p:spTgt>
                                        </p:tgtEl>
                                        <p:attrNameLst>
                                          <p:attrName>ppt_w</p:attrName>
                                        </p:attrNameLst>
                                      </p:cBhvr>
                                      <p:tavLst>
                                        <p:tav tm="0">
                                          <p:val>
                                            <p:fltVal val="0"/>
                                          </p:val>
                                        </p:tav>
                                        <p:tav tm="100000">
                                          <p:val>
                                            <p:strVal val="#ppt_w"/>
                                          </p:val>
                                        </p:tav>
                                      </p:tavLst>
                                    </p:anim>
                                    <p:anim calcmode="lin" valueType="num">
                                      <p:cBhvr>
                                        <p:cTn id="54" dur="1000" fill="hold"/>
                                        <p:tgtEl>
                                          <p:spTgt spid="6">
                                            <p:graphicEl>
                                              <a:dgm id="{00004A60-C254-4D84-B6F0-8419EA35A91B}"/>
                                            </p:graphicEl>
                                          </p:spTgt>
                                        </p:tgtEl>
                                        <p:attrNameLst>
                                          <p:attrName>ppt_h</p:attrName>
                                        </p:attrNameLst>
                                      </p:cBhvr>
                                      <p:tavLst>
                                        <p:tav tm="0">
                                          <p:val>
                                            <p:strVal val="#ppt_h"/>
                                          </p:val>
                                        </p:tav>
                                        <p:tav tm="100000">
                                          <p:val>
                                            <p:strVal val="#ppt_h"/>
                                          </p:val>
                                        </p:tav>
                                      </p:tavLst>
                                    </p:anim>
                                  </p:childTnLst>
                                </p:cTn>
                              </p:par>
                              <p:par>
                                <p:cTn id="55" presetID="17" presetClass="entr" presetSubtype="10" fill="hold" grpId="0" nodeType="withEffect">
                                  <p:stCondLst>
                                    <p:cond delay="0"/>
                                  </p:stCondLst>
                                  <p:childTnLst>
                                    <p:set>
                                      <p:cBhvr>
                                        <p:cTn id="56" dur="1" fill="hold">
                                          <p:stCondLst>
                                            <p:cond delay="0"/>
                                          </p:stCondLst>
                                        </p:cTn>
                                        <p:tgtEl>
                                          <p:spTgt spid="6">
                                            <p:graphicEl>
                                              <a:dgm id="{76CA92CD-9FDC-470A-B1E2-552A1EC09D53}"/>
                                            </p:graphicEl>
                                          </p:spTgt>
                                        </p:tgtEl>
                                        <p:attrNameLst>
                                          <p:attrName>style.visibility</p:attrName>
                                        </p:attrNameLst>
                                      </p:cBhvr>
                                      <p:to>
                                        <p:strVal val="visible"/>
                                      </p:to>
                                    </p:set>
                                    <p:anim calcmode="lin" valueType="num">
                                      <p:cBhvr>
                                        <p:cTn id="57" dur="1000" fill="hold"/>
                                        <p:tgtEl>
                                          <p:spTgt spid="6">
                                            <p:graphicEl>
                                              <a:dgm id="{76CA92CD-9FDC-470A-B1E2-552A1EC09D53}"/>
                                            </p:graphicEl>
                                          </p:spTgt>
                                        </p:tgtEl>
                                        <p:attrNameLst>
                                          <p:attrName>ppt_w</p:attrName>
                                        </p:attrNameLst>
                                      </p:cBhvr>
                                      <p:tavLst>
                                        <p:tav tm="0">
                                          <p:val>
                                            <p:fltVal val="0"/>
                                          </p:val>
                                        </p:tav>
                                        <p:tav tm="100000">
                                          <p:val>
                                            <p:strVal val="#ppt_w"/>
                                          </p:val>
                                        </p:tav>
                                      </p:tavLst>
                                    </p:anim>
                                    <p:anim calcmode="lin" valueType="num">
                                      <p:cBhvr>
                                        <p:cTn id="58" dur="1000" fill="hold"/>
                                        <p:tgtEl>
                                          <p:spTgt spid="6">
                                            <p:graphicEl>
                                              <a:dgm id="{76CA92CD-9FDC-470A-B1E2-552A1EC09D53}"/>
                                            </p:graphic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4800" y="3506423"/>
            <a:ext cx="9601200" cy="1362075"/>
          </a:xfrm>
        </p:spPr>
        <p:txBody>
          <a:bodyPr>
            <a:noAutofit/>
            <a:scene3d>
              <a:camera prst="orthographicFront"/>
              <a:lightRig rig="sunset" dir="t">
                <a:rot lat="0" lon="0" rev="5400000"/>
              </a:lightRig>
            </a:scene3d>
            <a:sp3d extrusionH="425450" prstMaterial="metal">
              <a:bevelT w="38100" h="38100"/>
              <a:bevelB w="38100" h="38100" prst="slope"/>
            </a:sp3d>
          </a:bodyPr>
          <a:lstStyle/>
          <a:p>
            <a:r>
              <a:rPr lang="en-US" sz="5000" dirty="0" smtClean="0">
                <a:ln>
                  <a:solidFill>
                    <a:srgbClr val="000000"/>
                  </a:solidFill>
                </a:ln>
                <a:effectLst>
                  <a:outerShdw blurRad="50800" dist="38100" dir="13500000" algn="br" rotWithShape="0">
                    <a:prstClr val="black">
                      <a:alpha val="40000"/>
                    </a:prstClr>
                  </a:outerShdw>
                </a:effectLst>
                <a:latin typeface="Trebuchet MS" panose="020B0603020202020204" pitchFamily="34" charset="0"/>
              </a:rPr>
              <a:t>Local </a:t>
            </a:r>
            <a:br>
              <a:rPr lang="en-US" sz="5000" dirty="0" smtClean="0">
                <a:ln>
                  <a:solidFill>
                    <a:srgbClr val="000000"/>
                  </a:solidFill>
                </a:ln>
                <a:effectLst>
                  <a:outerShdw blurRad="50800" dist="38100" dir="13500000" algn="br" rotWithShape="0">
                    <a:prstClr val="black">
                      <a:alpha val="40000"/>
                    </a:prstClr>
                  </a:outerShdw>
                </a:effectLst>
                <a:latin typeface="Trebuchet MS" panose="020B0603020202020204" pitchFamily="34" charset="0"/>
              </a:rPr>
            </a:br>
            <a:r>
              <a:rPr lang="en-US" sz="5000" dirty="0" smtClean="0">
                <a:ln>
                  <a:solidFill>
                    <a:srgbClr val="000000"/>
                  </a:solidFill>
                </a:ln>
                <a:effectLst>
                  <a:outerShdw blurRad="50800" dist="38100" dir="13500000" algn="br" rotWithShape="0">
                    <a:prstClr val="black">
                      <a:alpha val="40000"/>
                    </a:prstClr>
                  </a:outerShdw>
                </a:effectLst>
                <a:latin typeface="Trebuchet MS" panose="020B0603020202020204" pitchFamily="34" charset="0"/>
              </a:rPr>
              <a:t>and </a:t>
            </a:r>
            <a:br>
              <a:rPr lang="en-US" sz="5000" dirty="0" smtClean="0">
                <a:ln>
                  <a:solidFill>
                    <a:srgbClr val="000000"/>
                  </a:solidFill>
                </a:ln>
                <a:effectLst>
                  <a:outerShdw blurRad="50800" dist="38100" dir="13500000" algn="br" rotWithShape="0">
                    <a:prstClr val="black">
                      <a:alpha val="40000"/>
                    </a:prstClr>
                  </a:outerShdw>
                </a:effectLst>
                <a:latin typeface="Trebuchet MS" panose="020B0603020202020204" pitchFamily="34" charset="0"/>
              </a:rPr>
            </a:br>
            <a:r>
              <a:rPr lang="en-US" sz="5000" dirty="0" smtClean="0">
                <a:ln>
                  <a:solidFill>
                    <a:srgbClr val="000000"/>
                  </a:solidFill>
                </a:ln>
                <a:effectLst>
                  <a:outerShdw blurRad="50800" dist="38100" dir="13500000" algn="br" rotWithShape="0">
                    <a:prstClr val="black">
                      <a:alpha val="40000"/>
                    </a:prstClr>
                  </a:outerShdw>
                </a:effectLst>
                <a:latin typeface="Trebuchet MS" panose="020B0603020202020204" pitchFamily="34" charset="0"/>
              </a:rPr>
              <a:t>State Training</a:t>
            </a:r>
            <a:endParaRPr lang="en-US" sz="5000" dirty="0">
              <a:ln>
                <a:solidFill>
                  <a:srgbClr val="000000"/>
                </a:solidFill>
              </a:ln>
              <a:effectLst>
                <a:outerShdw blurRad="50800" dist="38100" dir="13500000" algn="br" rotWithShape="0">
                  <a:prstClr val="black">
                    <a:alpha val="40000"/>
                  </a:prstClr>
                </a:outerShdw>
              </a:effectLst>
              <a:latin typeface="Trebuchet MS" panose="020B0603020202020204" pitchFamily="34"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533400"/>
            <a:ext cx="3670318" cy="29527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57998" y="1371600"/>
            <a:ext cx="4677833" cy="33909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51579846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000" fill="hold"/>
                                        <p:tgtEl>
                                          <p:spTgt spid="5"/>
                                        </p:tgtEl>
                                        <p:attrNameLst>
                                          <p:attrName>ppt_x</p:attrName>
                                        </p:attrNameLst>
                                      </p:cBhvr>
                                      <p:tavLst>
                                        <p:tav tm="0">
                                          <p:val>
                                            <p:strVal val="1+#ppt_w/2"/>
                                          </p:val>
                                        </p:tav>
                                        <p:tav tm="100000">
                                          <p:val>
                                            <p:strVal val="#ppt_x"/>
                                          </p:val>
                                        </p:tav>
                                      </p:tavLst>
                                    </p:anim>
                                    <p:anim calcmode="lin" valueType="num">
                                      <p:cBhvr additive="base">
                                        <p:cTn id="8" dur="20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9"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2000" fill="hold"/>
                                        <p:tgtEl>
                                          <p:spTgt spid="2"/>
                                        </p:tgtEl>
                                        <p:attrNameLst>
                                          <p:attrName>ppt_x</p:attrName>
                                        </p:attrNameLst>
                                      </p:cBhvr>
                                      <p:tavLst>
                                        <p:tav tm="0">
                                          <p:val>
                                            <p:strVal val="0-#ppt_w/2"/>
                                          </p:val>
                                        </p:tav>
                                        <p:tav tm="100000">
                                          <p:val>
                                            <p:strVal val="#ppt_x"/>
                                          </p:val>
                                        </p:tav>
                                      </p:tavLst>
                                    </p:anim>
                                    <p:anim calcmode="lin" valueType="num">
                                      <p:cBhvr additive="base">
                                        <p:cTn id="12" dur="20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76063" y="533400"/>
            <a:ext cx="4811472" cy="1143000"/>
          </a:xfrm>
        </p:spPr>
        <p:txBody>
          <a:bodyPr>
            <a:noAutofit/>
            <a:scene3d>
              <a:camera prst="orthographicFront"/>
              <a:lightRig rig="sunset" dir="t"/>
            </a:scene3d>
            <a:sp3d extrusionH="57150" prstMaterial="metal">
              <a:bevelT w="38100" h="38100"/>
              <a:bevelB w="38100" h="38100" prst="slope"/>
            </a:sp3d>
          </a:bodyPr>
          <a:lstStyle/>
          <a:p>
            <a:r>
              <a:rPr lang="en-US" sz="7200" dirty="0" smtClean="0"/>
              <a:t>Questions?</a:t>
            </a:r>
            <a:endParaRPr lang="en-US" sz="7200" dirty="0"/>
          </a:p>
        </p:txBody>
      </p:sp>
      <p:sp>
        <p:nvSpPr>
          <p:cNvPr id="3" name="Content Placeholder 2"/>
          <p:cNvSpPr>
            <a:spLocks noGrp="1"/>
          </p:cNvSpPr>
          <p:nvPr>
            <p:ph idx="1"/>
          </p:nvPr>
        </p:nvSpPr>
        <p:spPr>
          <a:xfrm>
            <a:off x="4512191" y="2209800"/>
            <a:ext cx="4539217" cy="2725397"/>
          </a:xfrm>
        </p:spPr>
        <p:txBody>
          <a:bodyPr/>
          <a:lstStyle/>
          <a:p>
            <a:pPr marL="0" indent="0" algn="ctr">
              <a:buNone/>
            </a:pPr>
            <a:r>
              <a:rPr lang="en-US" dirty="0" smtClean="0"/>
              <a:t>Karen Barger</a:t>
            </a:r>
          </a:p>
          <a:p>
            <a:pPr marL="0" indent="0" algn="ctr">
              <a:buNone/>
            </a:pPr>
            <a:r>
              <a:rPr lang="en-US" dirty="0" smtClean="0"/>
              <a:t>Associate Director</a:t>
            </a:r>
            <a:br>
              <a:rPr lang="en-US" dirty="0" smtClean="0"/>
            </a:br>
            <a:r>
              <a:rPr lang="en-US" sz="2400" dirty="0" smtClean="0"/>
              <a:t>kbarger</a:t>
            </a:r>
            <a:r>
              <a:rPr lang="en-US" sz="2400" dirty="0" smtClean="0">
                <a:hlinkClick r:id="rId2"/>
              </a:rPr>
              <a:t>@uga.edu</a:t>
            </a:r>
            <a:r>
              <a:rPr lang="en-US" sz="2400" dirty="0" smtClean="0"/>
              <a:t/>
            </a:r>
            <a:br>
              <a:rPr lang="en-US" sz="2400" dirty="0" smtClean="0"/>
            </a:br>
            <a:r>
              <a:rPr lang="en-US" sz="2400" dirty="0" smtClean="0"/>
              <a:t>706.542.6940</a:t>
            </a:r>
            <a:r>
              <a:rPr lang="en-US" sz="2400" dirty="0"/>
              <a:t/>
            </a:r>
            <a:br>
              <a:rPr lang="en-US" sz="2400" dirty="0"/>
            </a:br>
            <a:endParaRPr lang="en-US" sz="2400" dirty="0" smtClean="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8217" y="533400"/>
            <a:ext cx="3995183" cy="5181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72839599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2000"/>
                                        <p:tgtEl>
                                          <p:spTgt spid="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dissolve">
                                      <p:cBhvr>
                                        <p:cTn id="10" dur="2000"/>
                                        <p:tgtEl>
                                          <p:spTgt spid="3">
                                            <p:txEl>
                                              <p:pRg st="0" end="0"/>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dissolve">
                                      <p:cBhvr>
                                        <p:cTn id="13"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dirty="0">
                <a:solidFill>
                  <a:schemeClr val="tx1"/>
                </a:solidFill>
              </a:rPr>
              <a:t>Departmental Sales and Services </a:t>
            </a:r>
            <a:endParaRPr lang="en-US" dirty="0"/>
          </a:p>
        </p:txBody>
      </p:sp>
      <p:sp>
        <p:nvSpPr>
          <p:cNvPr id="3" name="Content Placeholder 2"/>
          <p:cNvSpPr>
            <a:spLocks noGrp="1"/>
          </p:cNvSpPr>
          <p:nvPr>
            <p:ph idx="1"/>
          </p:nvPr>
        </p:nvSpPr>
        <p:spPr>
          <a:xfrm>
            <a:off x="685800" y="1600200"/>
            <a:ext cx="8153400" cy="4724400"/>
          </a:xfrm>
        </p:spPr>
        <p:txBody>
          <a:bodyPr/>
          <a:lstStyle/>
          <a:p>
            <a:pPr marL="0" indent="0">
              <a:buNone/>
            </a:pPr>
            <a:r>
              <a:rPr lang="en-US" dirty="0" smtClean="0"/>
              <a:t>What rules apply to DSS Accounts?</a:t>
            </a:r>
          </a:p>
          <a:p>
            <a:r>
              <a:rPr lang="en-US" sz="2800" dirty="0" smtClean="0"/>
              <a:t>Deferred (unearned) Revenue</a:t>
            </a:r>
          </a:p>
          <a:p>
            <a:pPr lvl="1"/>
            <a:r>
              <a:rPr lang="en-US" sz="2400" dirty="0" smtClean="0"/>
              <a:t>Unearned revenue from external sources should be recorded.  Requests to defer revenue should be sent to the Accounting department at year end</a:t>
            </a:r>
          </a:p>
          <a:p>
            <a:r>
              <a:rPr lang="en-US" sz="2800" dirty="0" smtClean="0"/>
              <a:t>Carry Forward</a:t>
            </a:r>
          </a:p>
          <a:p>
            <a:pPr lvl="1"/>
            <a:r>
              <a:rPr lang="en-US" sz="2400" dirty="0" smtClean="0"/>
              <a:t>50% of revenue from external sources</a:t>
            </a:r>
          </a:p>
          <a:p>
            <a:pPr lvl="1"/>
            <a:r>
              <a:rPr lang="en-US" sz="2400" dirty="0" smtClean="0"/>
              <a:t>Pertains to only those actual excess revenues earned in the current fiscal year</a:t>
            </a:r>
          </a:p>
          <a:p>
            <a:pPr lvl="1"/>
            <a:r>
              <a:rPr lang="en-US" sz="2400" dirty="0" smtClean="0"/>
              <a:t>Carry forward should be spent </a:t>
            </a:r>
            <a:r>
              <a:rPr lang="en-US" sz="2400" smtClean="0"/>
              <a:t>within the first </a:t>
            </a:r>
            <a:r>
              <a:rPr lang="en-US" sz="2400" dirty="0" smtClean="0"/>
              <a:t>90 days of the next fiscal year</a:t>
            </a:r>
          </a:p>
          <a:p>
            <a:pPr marL="0" indent="0">
              <a:buNone/>
            </a:pPr>
            <a:endParaRPr lang="en-US" dirty="0" smtClean="0"/>
          </a:p>
          <a:p>
            <a:pPr marL="457200" lvl="1" indent="0">
              <a:buNone/>
            </a:pPr>
            <a:endParaRPr lang="en-US" dirty="0" smtClean="0"/>
          </a:p>
          <a:p>
            <a:endParaRPr lang="en-US" dirty="0"/>
          </a:p>
        </p:txBody>
      </p:sp>
    </p:spTree>
    <p:extLst>
      <p:ext uri="{BB962C8B-B14F-4D97-AF65-F5344CB8AC3E}">
        <p14:creationId xmlns:p14="http://schemas.microsoft.com/office/powerpoint/2010/main" val="309071727"/>
      </p:ext>
    </p:extLst>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Account Responsibilities</a:t>
            </a:r>
            <a:endParaRPr lang="en-US" dirty="0">
              <a:solidFill>
                <a:schemeClr val="tx1"/>
              </a:solidFill>
            </a:endParaRPr>
          </a:p>
        </p:txBody>
      </p:sp>
      <p:sp>
        <p:nvSpPr>
          <p:cNvPr id="3" name="Content Placeholder 2"/>
          <p:cNvSpPr>
            <a:spLocks noGrp="1"/>
          </p:cNvSpPr>
          <p:nvPr>
            <p:ph idx="1"/>
          </p:nvPr>
        </p:nvSpPr>
        <p:spPr>
          <a:xfrm>
            <a:off x="609600" y="1828800"/>
            <a:ext cx="7772400" cy="4648200"/>
          </a:xfrm>
        </p:spPr>
        <p:txBody>
          <a:bodyPr/>
          <a:lstStyle/>
          <a:p>
            <a:pPr marL="0" indent="0">
              <a:buNone/>
            </a:pPr>
            <a:r>
              <a:rPr lang="en-US" dirty="0" smtClean="0"/>
              <a:t>DSS account managers are required to:</a:t>
            </a:r>
          </a:p>
          <a:p>
            <a:r>
              <a:rPr lang="en-US" sz="2400" dirty="0" smtClean="0"/>
              <a:t>Prepare an annual budget</a:t>
            </a:r>
          </a:p>
          <a:p>
            <a:r>
              <a:rPr lang="en-US" sz="2400" dirty="0" smtClean="0"/>
              <a:t>Establish and document billing rates</a:t>
            </a:r>
          </a:p>
          <a:p>
            <a:r>
              <a:rPr lang="en-US" sz="2400" dirty="0" smtClean="0"/>
              <a:t>Ensure proper revenue &amp; expenditure recognition</a:t>
            </a:r>
          </a:p>
          <a:p>
            <a:r>
              <a:rPr lang="en-US" sz="2400" dirty="0" smtClean="0"/>
              <a:t>Timely billing for products/service</a:t>
            </a:r>
          </a:p>
          <a:p>
            <a:r>
              <a:rPr lang="en-US" sz="2400" dirty="0" smtClean="0"/>
              <a:t>Depositing of cash receipts on a timely basis</a:t>
            </a:r>
          </a:p>
          <a:p>
            <a:r>
              <a:rPr lang="en-US" sz="2400" dirty="0" smtClean="0"/>
              <a:t>Ensure costs charged to DSS activities are reasonable and necessary to the operation of the activity</a:t>
            </a:r>
          </a:p>
          <a:p>
            <a:r>
              <a:rPr lang="en-US" sz="2400" dirty="0" smtClean="0"/>
              <a:t>Maintain records to support account operations/activities</a:t>
            </a:r>
          </a:p>
          <a:p>
            <a:endParaRPr lang="en-US" sz="2400" dirty="0"/>
          </a:p>
        </p:txBody>
      </p:sp>
    </p:spTree>
    <p:extLst>
      <p:ext uri="{BB962C8B-B14F-4D97-AF65-F5344CB8AC3E}">
        <p14:creationId xmlns:p14="http://schemas.microsoft.com/office/powerpoint/2010/main" val="2020736767"/>
      </p:ext>
    </p:extLst>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143000"/>
          </a:xfrm>
        </p:spPr>
        <p:txBody>
          <a:bodyPr/>
          <a:lstStyle/>
          <a:p>
            <a:r>
              <a:rPr lang="en-US" dirty="0" smtClean="0">
                <a:solidFill>
                  <a:schemeClr val="tx1"/>
                </a:solidFill>
              </a:rPr>
              <a:t>Additional DSS Resources</a:t>
            </a:r>
            <a:endParaRPr lang="en-US" dirty="0">
              <a:solidFill>
                <a:schemeClr val="tx1"/>
              </a:solidFill>
            </a:endParaRPr>
          </a:p>
        </p:txBody>
      </p:sp>
      <p:sp>
        <p:nvSpPr>
          <p:cNvPr id="3" name="Content Placeholder 2"/>
          <p:cNvSpPr>
            <a:spLocks noGrp="1"/>
          </p:cNvSpPr>
          <p:nvPr>
            <p:ph idx="1"/>
          </p:nvPr>
        </p:nvSpPr>
        <p:spPr>
          <a:xfrm>
            <a:off x="685800" y="1600200"/>
            <a:ext cx="7772400" cy="4800600"/>
          </a:xfrm>
        </p:spPr>
        <p:txBody>
          <a:bodyPr/>
          <a:lstStyle/>
          <a:p>
            <a:r>
              <a:rPr lang="en-US" sz="2400" dirty="0" smtClean="0"/>
              <a:t>Policies and procedures </a:t>
            </a:r>
            <a:r>
              <a:rPr lang="en-US" sz="1800" dirty="0" smtClean="0">
                <a:hlinkClick r:id="rId2"/>
              </a:rPr>
              <a:t>http</a:t>
            </a:r>
            <a:r>
              <a:rPr lang="en-US" sz="1800" dirty="0">
                <a:hlinkClick r:id="rId2"/>
              </a:rPr>
              <a:t>://</a:t>
            </a:r>
            <a:r>
              <a:rPr lang="en-US" sz="1800" dirty="0" smtClean="0">
                <a:hlinkClick r:id="rId2"/>
              </a:rPr>
              <a:t>www.policies.uga.edu/FA/nodes/view/917/Sales-and-Service-Activities</a:t>
            </a:r>
            <a:endParaRPr lang="en-US" sz="1800" dirty="0" smtClean="0"/>
          </a:p>
          <a:p>
            <a:r>
              <a:rPr lang="en-US" sz="2400" dirty="0" smtClean="0"/>
              <a:t>Carry forward guidelines and </a:t>
            </a:r>
            <a:r>
              <a:rPr lang="en-US" sz="2400" dirty="0"/>
              <a:t>request form: </a:t>
            </a:r>
            <a:r>
              <a:rPr lang="en-US" sz="1800" dirty="0">
                <a:hlinkClick r:id="rId3"/>
              </a:rPr>
              <a:t>http://</a:t>
            </a:r>
            <a:r>
              <a:rPr lang="en-US" sz="1800" dirty="0" smtClean="0">
                <a:hlinkClick r:id="rId3"/>
              </a:rPr>
              <a:t>www.busfin.uga.edu/forms/dss.pdf</a:t>
            </a:r>
            <a:endParaRPr lang="en-US" sz="1800" dirty="0" smtClean="0"/>
          </a:p>
          <a:p>
            <a:r>
              <a:rPr lang="en-US" sz="2400" dirty="0"/>
              <a:t>L</a:t>
            </a:r>
            <a:r>
              <a:rPr lang="en-US" sz="2400" dirty="0" smtClean="0"/>
              <a:t>ab/supply fees policy:</a:t>
            </a:r>
            <a:r>
              <a:rPr lang="en-US" sz="1600" dirty="0" smtClean="0"/>
              <a:t> </a:t>
            </a:r>
            <a:r>
              <a:rPr lang="en-US" sz="1600" dirty="0">
                <a:hlinkClick r:id="rId4"/>
              </a:rPr>
              <a:t>http://provost.uga.edu/index.php/policies-procedures/academic/academic-affairs/4-general-policies/407-miscellaneous-course-policies/407-14-approval-of-course-labsupply-fees</a:t>
            </a:r>
            <a:r>
              <a:rPr lang="en-US" sz="1600" dirty="0" smtClean="0">
                <a:hlinkClick r:id="rId4"/>
              </a:rPr>
              <a:t>/</a:t>
            </a:r>
            <a:endParaRPr lang="en-US" sz="1600" dirty="0" smtClean="0"/>
          </a:p>
          <a:p>
            <a:r>
              <a:rPr lang="en-US" sz="2400" dirty="0" smtClean="0"/>
              <a:t>Service Center policy: </a:t>
            </a:r>
            <a:r>
              <a:rPr lang="en-US" sz="1600" dirty="0" smtClean="0">
                <a:hlinkClick r:id="rId5"/>
              </a:rPr>
              <a:t>http://www.busfin.uga.edu/disclosure/pol_pro/service%20center.pdf</a:t>
            </a:r>
            <a:endParaRPr lang="en-US" sz="1600" dirty="0" smtClean="0"/>
          </a:p>
          <a:p>
            <a:r>
              <a:rPr lang="en-US" sz="2400" dirty="0" smtClean="0"/>
              <a:t>Accounting department contacts for questions:</a:t>
            </a:r>
            <a:br>
              <a:rPr lang="en-US" sz="2400" dirty="0" smtClean="0"/>
            </a:br>
            <a:r>
              <a:rPr lang="en-US" sz="2400" dirty="0" smtClean="0"/>
              <a:t>Allison Davis – </a:t>
            </a:r>
            <a:r>
              <a:rPr lang="en-US" sz="2400" dirty="0" smtClean="0">
                <a:hlinkClick r:id="rId6"/>
              </a:rPr>
              <a:t>ahdavis@uga.edu</a:t>
            </a:r>
            <a:r>
              <a:rPr lang="en-US" sz="2400" dirty="0" smtClean="0"/>
              <a:t/>
            </a:r>
            <a:br>
              <a:rPr lang="en-US" sz="2400" dirty="0" smtClean="0"/>
            </a:br>
            <a:r>
              <a:rPr lang="en-US" sz="2400" dirty="0" err="1" smtClean="0"/>
              <a:t>Celise</a:t>
            </a:r>
            <a:r>
              <a:rPr lang="en-US" sz="2400" dirty="0" smtClean="0"/>
              <a:t> Elder – </a:t>
            </a:r>
            <a:r>
              <a:rPr lang="en-US" sz="2400" dirty="0" smtClean="0">
                <a:hlinkClick r:id="rId7"/>
              </a:rPr>
              <a:t>celder@uga.edu</a:t>
            </a:r>
            <a:endParaRPr lang="en-US" sz="2400" dirty="0" smtClean="0"/>
          </a:p>
          <a:p>
            <a:pPr marL="0" indent="0">
              <a:buNone/>
            </a:pPr>
            <a:endParaRPr lang="en-US" sz="2400" dirty="0" smtClean="0"/>
          </a:p>
        </p:txBody>
      </p:sp>
    </p:spTree>
    <p:extLst>
      <p:ext uri="{BB962C8B-B14F-4D97-AF65-F5344CB8AC3E}">
        <p14:creationId xmlns:p14="http://schemas.microsoft.com/office/powerpoint/2010/main" val="25990317"/>
      </p:ext>
    </p:extLst>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pPr>
              <a:defRPr/>
            </a:pPr>
            <a:fld id="{184B4694-A7B6-4C7F-97B1-5C0E5C6D0B3B}" type="slidenum">
              <a:rPr lang="en-US"/>
              <a:pPr>
                <a:defRPr/>
              </a:pPr>
              <a:t>9</a:t>
            </a:fld>
            <a:endParaRPr lang="en-US" sz="1200">
              <a:solidFill>
                <a:srgbClr val="000000"/>
              </a:solidFill>
            </a:endParaRPr>
          </a:p>
        </p:txBody>
      </p:sp>
      <p:sp>
        <p:nvSpPr>
          <p:cNvPr id="3075" name="Rectangle 2"/>
          <p:cNvSpPr>
            <a:spLocks noGrp="1" noChangeArrowheads="1"/>
          </p:cNvSpPr>
          <p:nvPr>
            <p:ph type="title"/>
          </p:nvPr>
        </p:nvSpPr>
        <p:spPr>
          <a:xfrm>
            <a:off x="762000" y="2057400"/>
            <a:ext cx="7848600" cy="762000"/>
          </a:xfrm>
        </p:spPr>
        <p:txBody>
          <a:bodyPr/>
          <a:lstStyle/>
          <a:p>
            <a:pPr algn="ctr"/>
            <a:r>
              <a:rPr lang="en-US" sz="3600" dirty="0" smtClean="0">
                <a:solidFill>
                  <a:schemeClr val="tx2">
                    <a:lumMod val="75000"/>
                  </a:schemeClr>
                </a:solidFill>
              </a:rPr>
              <a:t>Sponsored Activity</a:t>
            </a:r>
            <a:br>
              <a:rPr lang="en-US" sz="3600" dirty="0" smtClean="0">
                <a:solidFill>
                  <a:schemeClr val="tx2">
                    <a:lumMod val="75000"/>
                  </a:schemeClr>
                </a:solidFill>
              </a:rPr>
            </a:br>
            <a:r>
              <a:rPr lang="en-US" sz="3600" dirty="0" smtClean="0">
                <a:solidFill>
                  <a:schemeClr val="tx2">
                    <a:lumMod val="75000"/>
                  </a:schemeClr>
                </a:solidFill>
              </a:rPr>
              <a:t>vs.</a:t>
            </a:r>
            <a:br>
              <a:rPr lang="en-US" sz="3600" dirty="0" smtClean="0">
                <a:solidFill>
                  <a:schemeClr val="tx2">
                    <a:lumMod val="75000"/>
                  </a:schemeClr>
                </a:solidFill>
              </a:rPr>
            </a:br>
            <a:r>
              <a:rPr lang="en-US" sz="3600" dirty="0" smtClean="0">
                <a:solidFill>
                  <a:schemeClr val="tx2">
                    <a:lumMod val="75000"/>
                  </a:schemeClr>
                </a:solidFill>
              </a:rPr>
              <a:t>Departmental Sales and Service</a:t>
            </a:r>
            <a:br>
              <a:rPr lang="en-US" sz="3600" dirty="0" smtClean="0">
                <a:solidFill>
                  <a:schemeClr val="tx2">
                    <a:lumMod val="75000"/>
                  </a:schemeClr>
                </a:solidFill>
              </a:rPr>
            </a:br>
            <a:r>
              <a:rPr lang="en-US" sz="3600" dirty="0" smtClean="0">
                <a:solidFill>
                  <a:schemeClr val="tx2">
                    <a:lumMod val="75000"/>
                  </a:schemeClr>
                </a:solidFill>
              </a:rPr>
              <a:t/>
            </a:r>
            <a:br>
              <a:rPr lang="en-US" sz="3600" dirty="0" smtClean="0">
                <a:solidFill>
                  <a:schemeClr val="tx2">
                    <a:lumMod val="75000"/>
                  </a:schemeClr>
                </a:solidFill>
              </a:rPr>
            </a:br>
            <a:r>
              <a:rPr lang="en-US" sz="2400" dirty="0" smtClean="0">
                <a:solidFill>
                  <a:schemeClr val="tx2">
                    <a:lumMod val="75000"/>
                  </a:schemeClr>
                </a:solidFill>
              </a:rPr>
              <a:t> </a:t>
            </a:r>
            <a:endParaRPr lang="en-US" altLang="en-US" sz="2400" dirty="0" smtClean="0">
              <a:solidFill>
                <a:schemeClr val="tx2">
                  <a:lumMod val="75000"/>
                </a:schemeClr>
              </a:solidFill>
            </a:endParaRPr>
          </a:p>
        </p:txBody>
      </p:sp>
      <p:sp>
        <p:nvSpPr>
          <p:cNvPr id="3077" name="Text Box 4"/>
          <p:cNvSpPr txBox="1">
            <a:spLocks noChangeArrowheads="1"/>
          </p:cNvSpPr>
          <p:nvPr/>
        </p:nvSpPr>
        <p:spPr bwMode="auto">
          <a:xfrm>
            <a:off x="685800" y="1295400"/>
            <a:ext cx="83058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b="1">
                <a:solidFill>
                  <a:schemeClr val="tx1"/>
                </a:solidFill>
                <a:latin typeface="Times" pitchFamily="18" charset="0"/>
                <a:ea typeface="Osaka" pitchFamily="1" charset="-128"/>
              </a:defRPr>
            </a:lvl1pPr>
            <a:lvl2pPr marL="742950" indent="-285750">
              <a:defRPr sz="3200" b="1">
                <a:solidFill>
                  <a:schemeClr val="tx1"/>
                </a:solidFill>
                <a:latin typeface="Times" pitchFamily="18" charset="0"/>
                <a:ea typeface="Osaka" pitchFamily="1" charset="-128"/>
              </a:defRPr>
            </a:lvl2pPr>
            <a:lvl3pPr marL="1143000" indent="-228600">
              <a:defRPr sz="3200" b="1">
                <a:solidFill>
                  <a:schemeClr val="tx1"/>
                </a:solidFill>
                <a:latin typeface="Times" pitchFamily="18" charset="0"/>
                <a:ea typeface="Osaka" pitchFamily="1" charset="-128"/>
              </a:defRPr>
            </a:lvl3pPr>
            <a:lvl4pPr marL="1600200" indent="-228600">
              <a:defRPr sz="3200" b="1">
                <a:solidFill>
                  <a:schemeClr val="tx1"/>
                </a:solidFill>
                <a:latin typeface="Times" pitchFamily="18" charset="0"/>
                <a:ea typeface="Osaka" pitchFamily="1" charset="-128"/>
              </a:defRPr>
            </a:lvl4pPr>
            <a:lvl5pPr marL="2057400" indent="-228600">
              <a:defRPr sz="3200" b="1">
                <a:solidFill>
                  <a:schemeClr val="tx1"/>
                </a:solidFill>
                <a:latin typeface="Times" pitchFamily="18" charset="0"/>
                <a:ea typeface="Osaka" pitchFamily="1" charset="-128"/>
              </a:defRPr>
            </a:lvl5pPr>
            <a:lvl6pPr marL="2514600" indent="-228600" eaLnBrk="0" fontAlgn="base" hangingPunct="0">
              <a:spcBef>
                <a:spcPct val="0"/>
              </a:spcBef>
              <a:spcAft>
                <a:spcPct val="0"/>
              </a:spcAft>
              <a:defRPr sz="3200" b="1">
                <a:solidFill>
                  <a:schemeClr val="tx1"/>
                </a:solidFill>
                <a:latin typeface="Times" pitchFamily="18" charset="0"/>
                <a:ea typeface="Osaka" pitchFamily="1" charset="-128"/>
              </a:defRPr>
            </a:lvl6pPr>
            <a:lvl7pPr marL="2971800" indent="-228600" eaLnBrk="0" fontAlgn="base" hangingPunct="0">
              <a:spcBef>
                <a:spcPct val="0"/>
              </a:spcBef>
              <a:spcAft>
                <a:spcPct val="0"/>
              </a:spcAft>
              <a:defRPr sz="3200" b="1">
                <a:solidFill>
                  <a:schemeClr val="tx1"/>
                </a:solidFill>
                <a:latin typeface="Times" pitchFamily="18" charset="0"/>
                <a:ea typeface="Osaka" pitchFamily="1" charset="-128"/>
              </a:defRPr>
            </a:lvl7pPr>
            <a:lvl8pPr marL="3429000" indent="-228600" eaLnBrk="0" fontAlgn="base" hangingPunct="0">
              <a:spcBef>
                <a:spcPct val="0"/>
              </a:spcBef>
              <a:spcAft>
                <a:spcPct val="0"/>
              </a:spcAft>
              <a:defRPr sz="3200" b="1">
                <a:solidFill>
                  <a:schemeClr val="tx1"/>
                </a:solidFill>
                <a:latin typeface="Times" pitchFamily="18" charset="0"/>
                <a:ea typeface="Osaka" pitchFamily="1" charset="-128"/>
              </a:defRPr>
            </a:lvl8pPr>
            <a:lvl9pPr marL="3886200" indent="-228600" eaLnBrk="0" fontAlgn="base" hangingPunct="0">
              <a:spcBef>
                <a:spcPct val="0"/>
              </a:spcBef>
              <a:spcAft>
                <a:spcPct val="0"/>
              </a:spcAft>
              <a:defRPr sz="3200" b="1">
                <a:solidFill>
                  <a:schemeClr val="tx1"/>
                </a:solidFill>
                <a:latin typeface="Times" pitchFamily="18" charset="0"/>
                <a:ea typeface="Osaka" pitchFamily="1" charset="-128"/>
              </a:defRPr>
            </a:lvl9pPr>
          </a:lstStyle>
          <a:p>
            <a:r>
              <a:rPr lang="en-US" altLang="en-US" sz="2800" b="0" u="none" dirty="0" smtClean="0">
                <a:solidFill>
                  <a:srgbClr val="601915"/>
                </a:solidFill>
                <a:latin typeface="Arial" charset="0"/>
              </a:rPr>
              <a:t> </a:t>
            </a:r>
            <a:endParaRPr lang="en-US" altLang="en-US" sz="1200" u="none" dirty="0" smtClean="0">
              <a:solidFill>
                <a:srgbClr val="601915"/>
              </a:solidFill>
              <a:latin typeface="Arial" charset="0"/>
            </a:endParaRPr>
          </a:p>
        </p:txBody>
      </p:sp>
    </p:spTree>
    <p:extLst>
      <p:ext uri="{BB962C8B-B14F-4D97-AF65-F5344CB8AC3E}">
        <p14:creationId xmlns:p14="http://schemas.microsoft.com/office/powerpoint/2010/main" val="1311980583"/>
      </p:ext>
    </p:extLst>
  </p:cSld>
  <p:clrMapOvr>
    <a:masterClrMapping/>
  </p:clrMapOvr>
  <p:transition spd="med">
    <p:cut thruBlk="1"/>
  </p:transition>
  <p:timing>
    <p:tnLst>
      <p:par>
        <p:cTn id="1" dur="indefinite" restart="never" nodeType="tmRoot"/>
      </p:par>
    </p:tnLst>
  </p:timing>
</p:sld>
</file>

<file path=ppt/theme/_rels/theme3.xml.rels><?xml version="1.0" encoding="UTF-8" standalone="yes"?>
<Relationships xmlns="http://schemas.openxmlformats.org/package/2006/relationships"><Relationship Id="rId1" Type="http://schemas.openxmlformats.org/officeDocument/2006/relationships/image" Target="../media/image4.jpeg"/></Relationships>
</file>

<file path=ppt/theme/theme1.xml><?xml version="1.0" encoding="utf-8"?>
<a:theme xmlns:a="http://schemas.openxmlformats.org/drawingml/2006/main" name="Ppfiles">
  <a:themeElements>
    <a:clrScheme name="">
      <a:dk1>
        <a:srgbClr val="000000"/>
      </a:dk1>
      <a:lt1>
        <a:srgbClr val="FFFFFF"/>
      </a:lt1>
      <a:dk2>
        <a:srgbClr val="114FFB"/>
      </a:dk2>
      <a:lt2>
        <a:srgbClr val="8901F3"/>
      </a:lt2>
      <a:accent1>
        <a:srgbClr val="618FFD"/>
      </a:accent1>
      <a:accent2>
        <a:srgbClr val="00DFCA"/>
      </a:accent2>
      <a:accent3>
        <a:srgbClr val="FFFFFF"/>
      </a:accent3>
      <a:accent4>
        <a:srgbClr val="000000"/>
      </a:accent4>
      <a:accent5>
        <a:srgbClr val="B7C6FE"/>
      </a:accent5>
      <a:accent6>
        <a:srgbClr val="00CAB7"/>
      </a:accent6>
      <a:hlink>
        <a:srgbClr val="DC0081"/>
      </a:hlink>
      <a:folHlink>
        <a:srgbClr val="FFFFFF"/>
      </a:folHlink>
    </a:clrScheme>
    <a:fontScheme name="Ppfiles">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699"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sng"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699"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sng"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defRPr>
        </a:defPPr>
      </a:lstStyle>
    </a:lnDef>
  </a:objectDefaults>
  <a:extraClrSchemeLst>
    <a:extraClrScheme>
      <a:clrScheme name="Ppfile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pfile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pfiles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pfiles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pfile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pfile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pfile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v.20_c-4">
  <a:themeElements>
    <a:clrScheme name="">
      <a:dk1>
        <a:srgbClr val="000000"/>
      </a:dk1>
      <a:lt1>
        <a:srgbClr val="FFFFFF"/>
      </a:lt1>
      <a:dk2>
        <a:srgbClr val="00578C"/>
      </a:dk2>
      <a:lt2>
        <a:srgbClr val="808080"/>
      </a:lt2>
      <a:accent1>
        <a:srgbClr val="2D7FF9"/>
      </a:accent1>
      <a:accent2>
        <a:srgbClr val="42CA6E"/>
      </a:accent2>
      <a:accent3>
        <a:srgbClr val="FFFFFF"/>
      </a:accent3>
      <a:accent4>
        <a:srgbClr val="000000"/>
      </a:accent4>
      <a:accent5>
        <a:srgbClr val="ADC0FB"/>
      </a:accent5>
      <a:accent6>
        <a:srgbClr val="3BB763"/>
      </a:accent6>
      <a:hlink>
        <a:srgbClr val="FCB610"/>
      </a:hlink>
      <a:folHlink>
        <a:srgbClr val="FF3C0A"/>
      </a:folHlink>
    </a:clrScheme>
    <a:fontScheme name="v.20_c-4">
      <a:majorFont>
        <a:latin typeface="Arial"/>
        <a:ea typeface="Osaka"/>
        <a:cs typeface=""/>
      </a:majorFont>
      <a:minorFont>
        <a:latin typeface="Arial"/>
        <a:ea typeface="Osak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1" i="0" u="none" strike="noStrike" cap="none" normalizeH="0" baseline="0" smtClean="0">
            <a:ln>
              <a:noFill/>
            </a:ln>
            <a:solidFill>
              <a:schemeClr val="tx1"/>
            </a:solidFill>
            <a:effectLst/>
            <a:latin typeface="Times" pitchFamily="18" charset="0"/>
            <a:ea typeface="Osaka"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1" i="0" u="none" strike="noStrike" cap="none" normalizeH="0" baseline="0" smtClean="0">
            <a:ln>
              <a:noFill/>
            </a:ln>
            <a:solidFill>
              <a:schemeClr val="tx1"/>
            </a:solidFill>
            <a:effectLst/>
            <a:latin typeface="Times" pitchFamily="18" charset="0"/>
            <a:ea typeface="Osaka" charset="-128"/>
          </a:defRPr>
        </a:defPPr>
      </a:lstStyle>
    </a:lnDef>
  </a:objectDefaults>
  <a:extraClrSchemeLst>
    <a:extraClrScheme>
      <a:clrScheme name="v.20_c-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20_c-4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20_c-4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20_c-4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20_c-4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20_c-4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20_c-4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20_c-4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20_c-4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20_c-4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20_c-4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20_c-4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4.xml><?xml version="1.0" encoding="utf-8"?>
<a:theme xmlns:a="http://schemas.openxmlformats.org/drawingml/2006/main" name="1_CVIOG">
  <a:themeElements>
    <a:clrScheme name="CVIOG Colors">
      <a:dk1>
        <a:srgbClr val="525051"/>
      </a:dk1>
      <a:lt1>
        <a:srgbClr val="F1F1F1"/>
      </a:lt1>
      <a:dk2>
        <a:srgbClr val="B11006"/>
      </a:dk2>
      <a:lt2>
        <a:srgbClr val="E5E5E5"/>
      </a:lt2>
      <a:accent1>
        <a:srgbClr val="525051"/>
      </a:accent1>
      <a:accent2>
        <a:srgbClr val="B11006"/>
      </a:accent2>
      <a:accent3>
        <a:srgbClr val="01535D"/>
      </a:accent3>
      <a:accent4>
        <a:srgbClr val="15A360"/>
      </a:accent4>
      <a:accent5>
        <a:srgbClr val="D2A360"/>
      </a:accent5>
      <a:accent6>
        <a:srgbClr val="CBCBCB"/>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006699"/>
    </a:dk1>
    <a:lt1>
      <a:srgbClr val="FFFFFF"/>
    </a:lt1>
    <a:dk2>
      <a:srgbClr val="006699"/>
    </a:dk2>
    <a:lt2>
      <a:srgbClr val="808080"/>
    </a:lt2>
    <a:accent1>
      <a:srgbClr val="660066"/>
    </a:accent1>
    <a:accent2>
      <a:srgbClr val="E65D00"/>
    </a:accent2>
    <a:accent3>
      <a:srgbClr val="FFFFFF"/>
    </a:accent3>
    <a:accent4>
      <a:srgbClr val="005682"/>
    </a:accent4>
    <a:accent5>
      <a:srgbClr val="B8AAB8"/>
    </a:accent5>
    <a:accent6>
      <a:srgbClr val="D05300"/>
    </a:accent6>
    <a:hlink>
      <a:srgbClr val="009999"/>
    </a:hlink>
    <a:folHlink>
      <a:srgbClr val="99CC00"/>
    </a:folHlink>
  </a:clrScheme>
</a:themeOverride>
</file>

<file path=docProps/app.xml><?xml version="1.0" encoding="utf-8"?>
<Properties xmlns="http://schemas.openxmlformats.org/officeDocument/2006/extended-properties" xmlns:vt="http://schemas.openxmlformats.org/officeDocument/2006/docPropsVTypes">
  <Template>C:\Program Files\Microsoft Off97\Templates\Presentation Designs\Dads Tie.pot</Template>
  <TotalTime>409</TotalTime>
  <Pages>27</Pages>
  <Words>3113</Words>
  <Application>Microsoft Office PowerPoint</Application>
  <PresentationFormat>Letter Paper (8.5x11 in)</PresentationFormat>
  <Paragraphs>548</Paragraphs>
  <Slides>59</Slides>
  <Notes>11</Notes>
  <HiddenSlides>0</HiddenSlides>
  <MMClips>0</MMClips>
  <ScaleCrop>false</ScaleCrop>
  <HeadingPairs>
    <vt:vector size="4" baseType="variant">
      <vt:variant>
        <vt:lpstr>Theme</vt:lpstr>
      </vt:variant>
      <vt:variant>
        <vt:i4>4</vt:i4>
      </vt:variant>
      <vt:variant>
        <vt:lpstr>Slide Titles</vt:lpstr>
      </vt:variant>
      <vt:variant>
        <vt:i4>59</vt:i4>
      </vt:variant>
    </vt:vector>
  </HeadingPairs>
  <TitlesOfParts>
    <vt:vector size="63" baseType="lpstr">
      <vt:lpstr>Ppfiles</vt:lpstr>
      <vt:lpstr>v.20_c-4</vt:lpstr>
      <vt:lpstr>Executive</vt:lpstr>
      <vt:lpstr>1_CVIOG</vt:lpstr>
      <vt:lpstr> </vt:lpstr>
      <vt:lpstr>Objectives</vt:lpstr>
      <vt:lpstr>Departmental Sales and Services </vt:lpstr>
      <vt:lpstr>Departmental Sales and Services </vt:lpstr>
      <vt:lpstr>Departmental Sales and Services </vt:lpstr>
      <vt:lpstr>Departmental Sales and Services </vt:lpstr>
      <vt:lpstr>Account Responsibilities</vt:lpstr>
      <vt:lpstr>Additional DSS Resources</vt:lpstr>
      <vt:lpstr>Sponsored Activity vs. Departmental Sales and Service   </vt:lpstr>
      <vt:lpstr>Sponsored Projects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Rate Setting for Departmental Sales &amp; Service  (DSS) accounts</vt:lpstr>
      <vt:lpstr>Importance</vt:lpstr>
      <vt:lpstr>Budgeting</vt:lpstr>
      <vt:lpstr>Full Cost Recovery</vt:lpstr>
      <vt:lpstr>Comparison</vt:lpstr>
      <vt:lpstr>Data Needed to Set Rates</vt:lpstr>
      <vt:lpstr>Specific Service</vt:lpstr>
      <vt:lpstr>Personnel Involved</vt:lpstr>
      <vt:lpstr>Office Expenses</vt:lpstr>
      <vt:lpstr>Job Specific Supplies &amp; Expenses</vt:lpstr>
      <vt:lpstr>Related Activities</vt:lpstr>
      <vt:lpstr>Additional Support</vt:lpstr>
      <vt:lpstr>CASE STUDY</vt:lpstr>
      <vt:lpstr>   Specific Service WaterJet Cutting Machine</vt:lpstr>
      <vt:lpstr>Personnel Cost Assumptions WaterJet Cutting Machine</vt:lpstr>
      <vt:lpstr>   Personnel Cost Assumptions WaterJet Cutting Machine</vt:lpstr>
      <vt:lpstr>   Personnel Cost Calculations WaterJet Cutting Machine</vt:lpstr>
      <vt:lpstr>   Personnel Cost Calculations Time Allocation</vt:lpstr>
      <vt:lpstr>   Personnel Cost Calculations Time Allocation</vt:lpstr>
      <vt:lpstr>   Personnel Cost Calculations</vt:lpstr>
      <vt:lpstr>   Office Expense Calculations WaterJet Cutting Machine</vt:lpstr>
      <vt:lpstr>   Job Cost Calculations WaterJet Cutting Machine</vt:lpstr>
      <vt:lpstr>Assumptions</vt:lpstr>
      <vt:lpstr>The Carl Vinson Institute of Government</vt:lpstr>
      <vt:lpstr>PowerPoint Presentation</vt:lpstr>
      <vt:lpstr>Excellence in Government</vt:lpstr>
      <vt:lpstr> Accounts </vt:lpstr>
      <vt:lpstr>Active Accounts</vt:lpstr>
      <vt:lpstr> </vt:lpstr>
      <vt:lpstr>Programmatic Budget Development  </vt:lpstr>
      <vt:lpstr>PowerPoint Presentation</vt:lpstr>
      <vt:lpstr>PowerPoint Presentation</vt:lpstr>
      <vt:lpstr>PowerPoint Presentation</vt:lpstr>
      <vt:lpstr>PowerPoint Presentation</vt:lpstr>
      <vt:lpstr>PowerPoint Presentation</vt:lpstr>
      <vt:lpstr>Georgia City/County Management Association Contract            </vt:lpstr>
      <vt:lpstr>Georgia City/County Management Association Contract            </vt:lpstr>
      <vt:lpstr>Georgia City/County Management Association Contract            </vt:lpstr>
      <vt:lpstr>Local  and  State Training</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PARs</dc:title>
  <dc:creator>Accounting</dc:creator>
  <cp:lastModifiedBy>Allison Mischelle Davis</cp:lastModifiedBy>
  <cp:revision>224</cp:revision>
  <cp:lastPrinted>2014-04-16T17:15:23Z</cp:lastPrinted>
  <dcterms:created xsi:type="dcterms:W3CDTF">1998-07-06T21:10:32Z</dcterms:created>
  <dcterms:modified xsi:type="dcterms:W3CDTF">2014-04-18T17:03:59Z</dcterms:modified>
</cp:coreProperties>
</file>