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sldIdLst>
    <p:sldId id="256" r:id="rId2"/>
    <p:sldId id="259" r:id="rId3"/>
    <p:sldId id="260" r:id="rId4"/>
    <p:sldId id="261" r:id="rId5"/>
    <p:sldId id="264" r:id="rId6"/>
    <p:sldId id="262" r:id="rId7"/>
    <p:sldId id="263" r:id="rId8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832CBB-0334-46EE-9062-76E1DF73C50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A3E62F-5392-447A-9DF0-66CF3E2296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35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CBB-0334-46EE-9062-76E1DF73C50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62F-5392-447A-9DF0-66CF3E22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CBB-0334-46EE-9062-76E1DF73C50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62F-5392-447A-9DF0-66CF3E2296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62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CBB-0334-46EE-9062-76E1DF73C50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62F-5392-447A-9DF0-66CF3E2296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472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CBB-0334-46EE-9062-76E1DF73C50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62F-5392-447A-9DF0-66CF3E22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1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CBB-0334-46EE-9062-76E1DF73C50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62F-5392-447A-9DF0-66CF3E2296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432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CBB-0334-46EE-9062-76E1DF73C50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62F-5392-447A-9DF0-66CF3E2296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8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CBB-0334-46EE-9062-76E1DF73C50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62F-5392-447A-9DF0-66CF3E2296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317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CBB-0334-46EE-9062-76E1DF73C50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62F-5392-447A-9DF0-66CF3E2296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94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CBB-0334-46EE-9062-76E1DF73C50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62F-5392-447A-9DF0-66CF3E22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3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CBB-0334-46EE-9062-76E1DF73C50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62F-5392-447A-9DF0-66CF3E2296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3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CBB-0334-46EE-9062-76E1DF73C50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62F-5392-447A-9DF0-66CF3E22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CBB-0334-46EE-9062-76E1DF73C50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62F-5392-447A-9DF0-66CF3E2296D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82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CBB-0334-46EE-9062-76E1DF73C50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62F-5392-447A-9DF0-66CF3E2296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48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CBB-0334-46EE-9062-76E1DF73C50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62F-5392-447A-9DF0-66CF3E22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3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CBB-0334-46EE-9062-76E1DF73C50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62F-5392-447A-9DF0-66CF3E2296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67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CBB-0334-46EE-9062-76E1DF73C50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62F-5392-447A-9DF0-66CF3E22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5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832CBB-0334-46EE-9062-76E1DF73C50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A3E62F-5392-447A-9DF0-66CF3E22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4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8005551212@txt.att.net" TargetMode="External"/><Relationship Id="rId2" Type="http://schemas.openxmlformats.org/officeDocument/2006/relationships/hyperlink" Target="https://mytime.uga.edu/wfc/applications/wtk/html/ess/logon.js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8005551212@vtext.com" TargetMode="External"/><Relationship Id="rId5" Type="http://schemas.openxmlformats.org/officeDocument/2006/relationships/hyperlink" Target="mailto:8005551212@messaging.sprintpcs.com" TargetMode="External"/><Relationship Id="rId4" Type="http://schemas.openxmlformats.org/officeDocument/2006/relationships/hyperlink" Target="mailto:8005551212@tmomail.ne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Encouraging employees to approve timecards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571500"/>
            <a:ext cx="1122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Examples of how departments encourage employees to approve timecards.</a:t>
            </a: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01700" y="2273300"/>
            <a:ext cx="10248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</a:t>
            </a:r>
            <a:r>
              <a:rPr lang="en-US" sz="2800" dirty="0" smtClean="0"/>
              <a:t> </a:t>
            </a:r>
            <a:r>
              <a:rPr lang="en-US" sz="2800" b="1" dirty="0" smtClean="0"/>
              <a:t>Some departments have created separate training manuals for supervisors and employees.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Explain roles &amp; responsibilities of the employee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Give step by step instructions on how to log in, make changes and when &amp; how to approve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Payroll can send examples to interested departments</a:t>
            </a:r>
          </a:p>
          <a:p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8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3600" y="787401"/>
            <a:ext cx="97155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 Departments can give a short explanation of responsibilities &amp; consequences.</a:t>
            </a:r>
          </a:p>
          <a:p>
            <a:endParaRPr lang="en-US" sz="2000" dirty="0" smtClean="0"/>
          </a:p>
          <a:p>
            <a:r>
              <a:rPr lang="en-US" sz="2000" b="1" dirty="0" smtClean="0"/>
              <a:t>Employee Approval of Worked Time Compliance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Each employee is responsible for approving his/her time record at the time clock at the end of his/her shift on the last day of each pay period – Wednesday.  If an employee’s last day for the pay period is prior to Wednesday, the employee shall add his approval when he/she clocks out on that last day.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Consequences for Non Compliance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When an employee does not approve on the last day of the pay period or his/her last day worked for the pay period a paper time card will be printed and must be signed.  Discipline is progressive.</a:t>
            </a:r>
          </a:p>
          <a:p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Offense will result in verbal counseling/coaching</a:t>
            </a:r>
          </a:p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Offense will result in written warning/counseling</a:t>
            </a:r>
          </a:p>
          <a:p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Offense will result in unpaid suspension</a:t>
            </a:r>
          </a:p>
          <a:p>
            <a:r>
              <a:rPr lang="en-US" sz="2000" dirty="0" smtClean="0"/>
              <a:t>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Offense will result in Termination of the Employee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26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571500"/>
            <a:ext cx="10795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Supervisors can send emails </a:t>
            </a:r>
            <a:r>
              <a:rPr lang="en-US" sz="2800" b="1" dirty="0"/>
              <a:t>on a per pay period basis to </a:t>
            </a:r>
            <a:r>
              <a:rPr lang="en-US" sz="2800" b="1" dirty="0" smtClean="0"/>
              <a:t>individual employees who haven’t approved timecards.</a:t>
            </a:r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/>
              <a:t>Log into the Kronos </a:t>
            </a:r>
            <a:r>
              <a:rPr lang="en-US" sz="2400" b="1" dirty="0"/>
              <a:t>system </a:t>
            </a:r>
            <a:r>
              <a:rPr lang="en-US" sz="2400" b="1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n-US" sz="2400" b="1" dirty="0" smtClean="0">
                <a:solidFill>
                  <a:srgbClr val="0070C0"/>
                </a:solidFill>
                <a:hlinkClick r:id="rId2"/>
              </a:rPr>
              <a:t>mytime.uga.edu/wfc/applications/wtk/html/ess/logon.jsp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/>
              <a:t>Choose Pay Period Close under Timekeeping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/>
              <a:t>Select the group of employees whose timecards you approve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/>
              <a:t>Highlight employees who don’t have a check in Employee Approval column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/>
              <a:t>Click on Actions drop down just above list of employees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/>
              <a:t>Send approval reminder email to employee’s UGA email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/>
              <a:t>Supervisors can also send a copy to a text email address</a:t>
            </a:r>
          </a:p>
          <a:p>
            <a:r>
              <a:rPr lang="en-US" sz="2400" b="1" dirty="0" smtClean="0"/>
              <a:t>(i.e. </a:t>
            </a:r>
            <a:r>
              <a:rPr lang="en-US" sz="2400" b="1" dirty="0"/>
              <a:t>Where 800-555-1212 is the telephone number, type the email address as </a:t>
            </a:r>
            <a:r>
              <a:rPr lang="en-US" sz="2400" b="1" u="sng" dirty="0">
                <a:hlinkClick r:id="rId3"/>
              </a:rPr>
              <a:t>8005551212@txt.att.net</a:t>
            </a:r>
            <a:r>
              <a:rPr lang="en-US" sz="2400" b="1" dirty="0"/>
              <a:t> for AT&amp;T, </a:t>
            </a:r>
            <a:r>
              <a:rPr lang="en-US" sz="2400" b="1" u="sng" dirty="0">
                <a:hlinkClick r:id="rId4"/>
              </a:rPr>
              <a:t>8005551212@tmomail.net</a:t>
            </a:r>
            <a:r>
              <a:rPr lang="en-US" sz="2400" b="1" dirty="0"/>
              <a:t> for T-Mobile, </a:t>
            </a:r>
            <a:r>
              <a:rPr lang="en-US" sz="2400" b="1" u="sng" dirty="0">
                <a:hlinkClick r:id="rId5"/>
              </a:rPr>
              <a:t>8005551212@messaging.sprintpcs.com</a:t>
            </a:r>
            <a:r>
              <a:rPr lang="en-US" sz="2400" b="1" dirty="0"/>
              <a:t> for Sprint or </a:t>
            </a:r>
            <a:r>
              <a:rPr lang="en-US" sz="2400" b="1" u="sng" dirty="0">
                <a:hlinkClick r:id="rId6"/>
              </a:rPr>
              <a:t>8005551212@vtext.com</a:t>
            </a:r>
            <a:r>
              <a:rPr lang="en-US" sz="2400" b="1" dirty="0"/>
              <a:t> for Verizon. </a:t>
            </a:r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52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736600"/>
            <a:ext cx="108331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4. </a:t>
            </a:r>
            <a:r>
              <a:rPr lang="en-US" sz="3200" b="1" dirty="0" smtClean="0"/>
              <a:t>Supervisors can allow employees to send an email approving their time after the payroll has been signed off.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/>
              <a:t>Attach email to print out of timecard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/>
              <a:t>Keep in file for audit trail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799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711200"/>
            <a:ext cx="107315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4. As the final option, a department can send a list of employees to Payroll.</a:t>
            </a:r>
          </a:p>
          <a:p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/>
              <a:t>Employee will automatically receive emails at the end of each pay period reminding the employee to approve his time card.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/>
              <a:t>Text emails can’t be set up for this option due to the rule of only sending emails to UGA email addresses from UGA systems.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 smtClean="0"/>
              <a:t>Note</a:t>
            </a:r>
            <a:r>
              <a:rPr lang="en-US" sz="2800" b="1" dirty="0" smtClean="0"/>
              <a:t>: Emails are tied to the normal pay period cutoff of Wed. Therefore, emails will not be sent for early cutoffs during the Christmas holidays because the deadlines are different.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513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0" y="2794000"/>
            <a:ext cx="591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Questions?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7340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370</TotalTime>
  <Words>463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Encouraging employees to approve timecards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Encouraging employees to approve timecards</dc:title>
  <dc:creator>Julie H Camp</dc:creator>
  <cp:lastModifiedBy>Glenda M Owens</cp:lastModifiedBy>
  <cp:revision>22</cp:revision>
  <cp:lastPrinted>2015-05-15T16:31:35Z</cp:lastPrinted>
  <dcterms:created xsi:type="dcterms:W3CDTF">2015-05-12T19:27:45Z</dcterms:created>
  <dcterms:modified xsi:type="dcterms:W3CDTF">2015-05-19T15:10:03Z</dcterms:modified>
</cp:coreProperties>
</file>